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Staatliches"/>
      <p:regular r:id="rId27"/>
    </p:embeddedFont>
    <p:embeddedFont>
      <p:font typeface="Oxygen"/>
      <p:regular r:id="rId28"/>
      <p:bold r:id="rId29"/>
    </p:embeddedFont>
    <p:embeddedFont>
      <p:font typeface="Oxygen Light"/>
      <p:regular r:id="rId30"/>
      <p:bold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Palanquin SemiBold"/>
      <p:regular r:id="rId36"/>
      <p:bold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97DC86-082A-41CA-9958-3FEC913D5ED1}">
  <a:tblStyle styleId="{A797DC86-082A-41CA-9958-3FEC913D5ED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Oxygen-regular.fntdata"/><Relationship Id="rId27" Type="http://schemas.openxmlformats.org/officeDocument/2006/relationships/font" Target="fonts/Staatliche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xygen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OxygenLight-bold.fntdata"/><Relationship Id="rId30" Type="http://schemas.openxmlformats.org/officeDocument/2006/relationships/font" Target="fonts/OxygenLight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.fntdata"/><Relationship Id="rId10" Type="http://schemas.openxmlformats.org/officeDocument/2006/relationships/slide" Target="slides/slide5.xml"/><Relationship Id="rId32" Type="http://schemas.openxmlformats.org/officeDocument/2006/relationships/font" Target="fonts/Lato-regular.fntdata"/><Relationship Id="rId13" Type="http://schemas.openxmlformats.org/officeDocument/2006/relationships/slide" Target="slides/slide8.xml"/><Relationship Id="rId35" Type="http://schemas.openxmlformats.org/officeDocument/2006/relationships/font" Target="fonts/Lato-boldItalic.fntdata"/><Relationship Id="rId12" Type="http://schemas.openxmlformats.org/officeDocument/2006/relationships/slide" Target="slides/slide7.xml"/><Relationship Id="rId34" Type="http://schemas.openxmlformats.org/officeDocument/2006/relationships/font" Target="fonts/Lato-italic.fntdata"/><Relationship Id="rId15" Type="http://schemas.openxmlformats.org/officeDocument/2006/relationships/slide" Target="slides/slide10.xml"/><Relationship Id="rId37" Type="http://schemas.openxmlformats.org/officeDocument/2006/relationships/font" Target="fonts/PalanquinSemiBold-bold.fntdata"/><Relationship Id="rId14" Type="http://schemas.openxmlformats.org/officeDocument/2006/relationships/slide" Target="slides/slide9.xml"/><Relationship Id="rId36" Type="http://schemas.openxmlformats.org/officeDocument/2006/relationships/font" Target="fonts/PalanquinSemiBold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bb7be621e_0_307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bb7be621e_0_307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6bb7be621e_0_307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6bb7be621e_0_307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98703c07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098703c07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6e24bbbaaa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9" name="Google Shape;719;g6e24bbbaaa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108008adefa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108008adefa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108008adefa_0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108008adefa_0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6e24bbba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3" name="Google Shape;883;g6e24bbba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108008adefa_0_6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108008adefa_0_6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6e24bbbaaa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6e24bbbaaa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098703c07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098703c07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6e24bbbaaa_0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6e24bbbaaa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6e24bbbaaa_0_5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3" name="Google Shape;1013;g6e24bbbaaa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6e24bbbaaa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6e24bbbaaa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bb7be621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bb7be621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e24bbba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e24bbba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bb7be621e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bb7be621e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8008adefa_0_6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8008adefa_0_6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0979ece2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0979ece2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10979ece239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10979ece23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6e24bbba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6e24bbba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5177900" y="2088950"/>
            <a:ext cx="3432000" cy="166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77900" y="3719525"/>
            <a:ext cx="34320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Oxygen"/>
              <a:buNone/>
              <a:defRPr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/>
          <p:nvPr/>
        </p:nvSpPr>
        <p:spPr>
          <a:xfrm>
            <a:off x="29" y="-295722"/>
            <a:ext cx="9143928" cy="5591433"/>
          </a:xfrm>
          <a:custGeom>
            <a:rect b="b" l="l" r="r" t="t"/>
            <a:pathLst>
              <a:path extrusionOk="0" h="56032" w="91634">
                <a:moveTo>
                  <a:pt x="72944" y="1"/>
                </a:moveTo>
                <a:cubicBezTo>
                  <a:pt x="72918" y="2498"/>
                  <a:pt x="72485" y="4974"/>
                  <a:pt x="71661" y="7331"/>
                </a:cubicBezTo>
                <a:cubicBezTo>
                  <a:pt x="70744" y="10254"/>
                  <a:pt x="69211" y="12755"/>
                  <a:pt x="67255" y="14859"/>
                </a:cubicBezTo>
                <a:cubicBezTo>
                  <a:pt x="66600" y="15562"/>
                  <a:pt x="65903" y="16221"/>
                  <a:pt x="65164" y="16833"/>
                </a:cubicBezTo>
                <a:cubicBezTo>
                  <a:pt x="60546" y="20999"/>
                  <a:pt x="54750" y="22539"/>
                  <a:pt x="48672" y="24221"/>
                </a:cubicBezTo>
                <a:cubicBezTo>
                  <a:pt x="45986" y="24922"/>
                  <a:pt x="43442" y="27164"/>
                  <a:pt x="43174" y="30106"/>
                </a:cubicBezTo>
                <a:cubicBezTo>
                  <a:pt x="43004" y="31040"/>
                  <a:pt x="42902" y="31994"/>
                  <a:pt x="42828" y="32954"/>
                </a:cubicBezTo>
                <a:cubicBezTo>
                  <a:pt x="42756" y="33914"/>
                  <a:pt x="42712" y="34881"/>
                  <a:pt x="42657" y="35839"/>
                </a:cubicBezTo>
                <a:cubicBezTo>
                  <a:pt x="42434" y="39678"/>
                  <a:pt x="42021" y="43406"/>
                  <a:pt x="38897" y="46185"/>
                </a:cubicBezTo>
                <a:cubicBezTo>
                  <a:pt x="38232" y="46841"/>
                  <a:pt x="37496" y="47420"/>
                  <a:pt x="36702" y="47915"/>
                </a:cubicBezTo>
                <a:cubicBezTo>
                  <a:pt x="35887" y="48423"/>
                  <a:pt x="35018" y="48842"/>
                  <a:pt x="34113" y="49163"/>
                </a:cubicBezTo>
                <a:cubicBezTo>
                  <a:pt x="30754" y="50381"/>
                  <a:pt x="27301" y="50893"/>
                  <a:pt x="23833" y="50893"/>
                </a:cubicBezTo>
                <a:cubicBezTo>
                  <a:pt x="21316" y="50893"/>
                  <a:pt x="18792" y="50623"/>
                  <a:pt x="16290" y="50158"/>
                </a:cubicBezTo>
                <a:cubicBezTo>
                  <a:pt x="15346" y="49988"/>
                  <a:pt x="14408" y="49789"/>
                  <a:pt x="13474" y="49563"/>
                </a:cubicBezTo>
                <a:cubicBezTo>
                  <a:pt x="10677" y="48886"/>
                  <a:pt x="7922" y="47974"/>
                  <a:pt x="5240" y="46924"/>
                </a:cubicBezTo>
                <a:cubicBezTo>
                  <a:pt x="4339" y="46704"/>
                  <a:pt x="3440" y="46529"/>
                  <a:pt x="2545" y="46420"/>
                </a:cubicBezTo>
                <a:cubicBezTo>
                  <a:pt x="1915" y="46344"/>
                  <a:pt x="1286" y="46302"/>
                  <a:pt x="661" y="46302"/>
                </a:cubicBezTo>
                <a:cubicBezTo>
                  <a:pt x="441" y="46302"/>
                  <a:pt x="221" y="46308"/>
                  <a:pt x="2" y="46318"/>
                </a:cubicBezTo>
                <a:lnTo>
                  <a:pt x="0" y="56031"/>
                </a:lnTo>
                <a:lnTo>
                  <a:pt x="91634" y="56031"/>
                </a:lnTo>
                <a:lnTo>
                  <a:pt x="916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1933200" y="1290425"/>
            <a:ext cx="5277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2197950" y="3076825"/>
            <a:ext cx="4748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3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" name="Google Shape;51;p13"/>
          <p:cNvSpPr txBox="1"/>
          <p:nvPr>
            <p:ph idx="2" type="title"/>
          </p:nvPr>
        </p:nvSpPr>
        <p:spPr>
          <a:xfrm>
            <a:off x="691525" y="1707933"/>
            <a:ext cx="1796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691525" y="2128393"/>
            <a:ext cx="17961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13"/>
          <p:cNvSpPr txBox="1"/>
          <p:nvPr>
            <p:ph hasCustomPrompt="1" idx="3" type="title"/>
          </p:nvPr>
        </p:nvSpPr>
        <p:spPr>
          <a:xfrm>
            <a:off x="1134613" y="3409060"/>
            <a:ext cx="9102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4" name="Google Shape;54;p13"/>
          <p:cNvSpPr txBox="1"/>
          <p:nvPr>
            <p:ph idx="4" type="title"/>
          </p:nvPr>
        </p:nvSpPr>
        <p:spPr>
          <a:xfrm>
            <a:off x="2679810" y="1707933"/>
            <a:ext cx="1796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5" name="Google Shape;55;p13"/>
          <p:cNvSpPr txBox="1"/>
          <p:nvPr>
            <p:ph idx="5" type="subTitle"/>
          </p:nvPr>
        </p:nvSpPr>
        <p:spPr>
          <a:xfrm>
            <a:off x="2679810" y="2128393"/>
            <a:ext cx="17961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6" type="title"/>
          </p:nvPr>
        </p:nvSpPr>
        <p:spPr>
          <a:xfrm>
            <a:off x="3122760" y="3409060"/>
            <a:ext cx="9102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7" type="title"/>
          </p:nvPr>
        </p:nvSpPr>
        <p:spPr>
          <a:xfrm>
            <a:off x="4668094" y="1707933"/>
            <a:ext cx="1796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8" name="Google Shape;58;p13"/>
          <p:cNvSpPr txBox="1"/>
          <p:nvPr>
            <p:ph idx="8" type="subTitle"/>
          </p:nvPr>
        </p:nvSpPr>
        <p:spPr>
          <a:xfrm>
            <a:off x="4668094" y="2128393"/>
            <a:ext cx="17961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" name="Google Shape;59;p13"/>
          <p:cNvSpPr txBox="1"/>
          <p:nvPr>
            <p:ph hasCustomPrompt="1" idx="9" type="title"/>
          </p:nvPr>
        </p:nvSpPr>
        <p:spPr>
          <a:xfrm>
            <a:off x="5111182" y="3409060"/>
            <a:ext cx="9102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idx="13" type="title"/>
          </p:nvPr>
        </p:nvSpPr>
        <p:spPr>
          <a:xfrm>
            <a:off x="6656379" y="1701708"/>
            <a:ext cx="17961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61" name="Google Shape;61;p13"/>
          <p:cNvSpPr txBox="1"/>
          <p:nvPr>
            <p:ph idx="14" type="subTitle"/>
          </p:nvPr>
        </p:nvSpPr>
        <p:spPr>
          <a:xfrm>
            <a:off x="6656379" y="2122168"/>
            <a:ext cx="17961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2" name="Google Shape;62;p13"/>
          <p:cNvSpPr txBox="1"/>
          <p:nvPr>
            <p:ph hasCustomPrompt="1" idx="15" type="title"/>
          </p:nvPr>
        </p:nvSpPr>
        <p:spPr>
          <a:xfrm>
            <a:off x="7099467" y="3402835"/>
            <a:ext cx="910200" cy="4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/>
          <p:nvPr/>
        </p:nvSpPr>
        <p:spPr>
          <a:xfrm rot="10800000">
            <a:off x="89" y="4100866"/>
            <a:ext cx="9161582" cy="1042651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TITLE_AND_BODY_1_1">
    <p:bg>
      <p:bgPr>
        <a:solidFill>
          <a:schemeClr val="accent5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691525" y="3155725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91525" y="3576194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idx="2" type="title"/>
          </p:nvPr>
        </p:nvSpPr>
        <p:spPr>
          <a:xfrm>
            <a:off x="3530550" y="3155725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8" name="Google Shape;68;p14"/>
          <p:cNvSpPr txBox="1"/>
          <p:nvPr>
            <p:ph idx="3" type="subTitle"/>
          </p:nvPr>
        </p:nvSpPr>
        <p:spPr>
          <a:xfrm>
            <a:off x="3530550" y="3576194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4" type="title"/>
          </p:nvPr>
        </p:nvSpPr>
        <p:spPr>
          <a:xfrm>
            <a:off x="6369575" y="3155725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idx="5" type="subTitle"/>
          </p:nvPr>
        </p:nvSpPr>
        <p:spPr>
          <a:xfrm>
            <a:off x="6369575" y="3576194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6"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ONLY_1">
    <p:bg>
      <p:bgPr>
        <a:solidFill>
          <a:schemeClr val="accent3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TITLE_ONLY_2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6" name="Google Shape;76;p16"/>
          <p:cNvSpPr/>
          <p:nvPr/>
        </p:nvSpPr>
        <p:spPr>
          <a:xfrm flipH="1">
            <a:off x="4" y="6"/>
            <a:ext cx="2319625" cy="2292057"/>
          </a:xfrm>
          <a:custGeom>
            <a:rect b="b" l="l" r="r" t="t"/>
            <a:pathLst>
              <a:path extrusionOk="0" h="61441" w="62180">
                <a:moveTo>
                  <a:pt x="1" y="0"/>
                </a:moveTo>
                <a:cubicBezTo>
                  <a:pt x="3843" y="8483"/>
                  <a:pt x="12381" y="17218"/>
                  <a:pt x="21823" y="20317"/>
                </a:cubicBezTo>
                <a:cubicBezTo>
                  <a:pt x="24946" y="21342"/>
                  <a:pt x="27882" y="21656"/>
                  <a:pt x="30616" y="21656"/>
                </a:cubicBezTo>
                <a:cubicBezTo>
                  <a:pt x="34940" y="21656"/>
                  <a:pt x="38759" y="20870"/>
                  <a:pt x="42013" y="20870"/>
                </a:cubicBezTo>
                <a:cubicBezTo>
                  <a:pt x="44689" y="20870"/>
                  <a:pt x="46984" y="21401"/>
                  <a:pt x="48864" y="23337"/>
                </a:cubicBezTo>
                <a:cubicBezTo>
                  <a:pt x="55041" y="29693"/>
                  <a:pt x="46293" y="40450"/>
                  <a:pt x="50923" y="50654"/>
                </a:cubicBezTo>
                <a:cubicBezTo>
                  <a:pt x="52882" y="54969"/>
                  <a:pt x="56991" y="58649"/>
                  <a:pt x="62180" y="61441"/>
                </a:cubicBezTo>
                <a:lnTo>
                  <a:pt x="621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TITLE_ONLY_2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">
  <p:cSld name="TITLE_AND_BODY_1_1_1">
    <p:bg>
      <p:bgPr>
        <a:solidFill>
          <a:srgbClr val="F3F3F3">
            <a:alpha val="16860"/>
          </a:srgbClr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8"/>
          <p:cNvSpPr txBox="1"/>
          <p:nvPr>
            <p:ph type="title"/>
          </p:nvPr>
        </p:nvSpPr>
        <p:spPr>
          <a:xfrm>
            <a:off x="1490930" y="3155725"/>
            <a:ext cx="24063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1" name="Google Shape;81;p18"/>
          <p:cNvSpPr/>
          <p:nvPr/>
        </p:nvSpPr>
        <p:spPr>
          <a:xfrm flipH="1">
            <a:off x="-670856" y="1498750"/>
            <a:ext cx="12015405" cy="3644728"/>
          </a:xfrm>
          <a:custGeom>
            <a:rect b="b" l="l" r="r" t="t"/>
            <a:pathLst>
              <a:path extrusionOk="0" h="29946" w="69364">
                <a:moveTo>
                  <a:pt x="4950" y="0"/>
                </a:moveTo>
                <a:cubicBezTo>
                  <a:pt x="3797" y="0"/>
                  <a:pt x="0" y="190"/>
                  <a:pt x="0" y="1408"/>
                </a:cubicBezTo>
                <a:lnTo>
                  <a:pt x="0" y="29945"/>
                </a:lnTo>
                <a:lnTo>
                  <a:pt x="69364" y="29945"/>
                </a:lnTo>
                <a:lnTo>
                  <a:pt x="69277" y="16817"/>
                </a:lnTo>
                <a:cubicBezTo>
                  <a:pt x="64458" y="20774"/>
                  <a:pt x="58402" y="23432"/>
                  <a:pt x="52177" y="23432"/>
                </a:cubicBezTo>
                <a:cubicBezTo>
                  <a:pt x="52029" y="23432"/>
                  <a:pt x="51881" y="23430"/>
                  <a:pt x="51733" y="23427"/>
                </a:cubicBezTo>
                <a:cubicBezTo>
                  <a:pt x="45352" y="23297"/>
                  <a:pt x="38910" y="20066"/>
                  <a:pt x="35719" y="14540"/>
                </a:cubicBezTo>
                <a:cubicBezTo>
                  <a:pt x="34511" y="12448"/>
                  <a:pt x="33784" y="10109"/>
                  <a:pt x="32620" y="7993"/>
                </a:cubicBezTo>
                <a:cubicBezTo>
                  <a:pt x="31126" y="5275"/>
                  <a:pt x="28679" y="3208"/>
                  <a:pt x="25600" y="3208"/>
                </a:cubicBezTo>
                <a:cubicBezTo>
                  <a:pt x="25200" y="3208"/>
                  <a:pt x="24790" y="3243"/>
                  <a:pt x="24369" y="3316"/>
                </a:cubicBezTo>
                <a:cubicBezTo>
                  <a:pt x="21390" y="3832"/>
                  <a:pt x="18184" y="5513"/>
                  <a:pt x="15311" y="5513"/>
                </a:cubicBezTo>
                <a:cubicBezTo>
                  <a:pt x="13445" y="5513"/>
                  <a:pt x="11718" y="4804"/>
                  <a:pt x="10286" y="2604"/>
                </a:cubicBezTo>
                <a:cubicBezTo>
                  <a:pt x="9129" y="828"/>
                  <a:pt x="7201" y="59"/>
                  <a:pt x="5142" y="3"/>
                </a:cubicBezTo>
                <a:cubicBezTo>
                  <a:pt x="5091" y="1"/>
                  <a:pt x="5027" y="0"/>
                  <a:pt x="495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8"/>
          <p:cNvSpPr txBox="1"/>
          <p:nvPr>
            <p:ph idx="1" type="subTitle"/>
          </p:nvPr>
        </p:nvSpPr>
        <p:spPr>
          <a:xfrm>
            <a:off x="1490930" y="3576198"/>
            <a:ext cx="2406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3" name="Google Shape;83;p18"/>
          <p:cNvSpPr txBox="1"/>
          <p:nvPr>
            <p:ph idx="2" type="title"/>
          </p:nvPr>
        </p:nvSpPr>
        <p:spPr>
          <a:xfrm>
            <a:off x="5246770" y="3155725"/>
            <a:ext cx="24063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4" name="Google Shape;84;p18"/>
          <p:cNvSpPr txBox="1"/>
          <p:nvPr>
            <p:ph idx="3" type="subTitle"/>
          </p:nvPr>
        </p:nvSpPr>
        <p:spPr>
          <a:xfrm>
            <a:off x="5246770" y="3576198"/>
            <a:ext cx="24063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 sz="1400">
                <a:solidFill>
                  <a:schemeClr val="accent4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100"/>
              <a:buNone/>
              <a:defRPr sz="21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5" name="Google Shape;85;p18"/>
          <p:cNvSpPr txBox="1"/>
          <p:nvPr>
            <p:ph idx="4"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TITLE_ONLY_3">
    <p:bg>
      <p:bgPr>
        <a:solidFill>
          <a:schemeClr val="accent5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9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8" name="Google Shape;88;p19"/>
          <p:cNvSpPr/>
          <p:nvPr/>
        </p:nvSpPr>
        <p:spPr>
          <a:xfrm flipH="1">
            <a:off x="0" y="0"/>
            <a:ext cx="2319625" cy="2154582"/>
          </a:xfrm>
          <a:custGeom>
            <a:rect b="b" l="l" r="r" t="t"/>
            <a:pathLst>
              <a:path extrusionOk="0" h="61441" w="62180">
                <a:moveTo>
                  <a:pt x="1" y="0"/>
                </a:moveTo>
                <a:cubicBezTo>
                  <a:pt x="3843" y="8483"/>
                  <a:pt x="12381" y="17218"/>
                  <a:pt x="21823" y="20317"/>
                </a:cubicBezTo>
                <a:cubicBezTo>
                  <a:pt x="24946" y="21342"/>
                  <a:pt x="27882" y="21656"/>
                  <a:pt x="30616" y="21656"/>
                </a:cubicBezTo>
                <a:cubicBezTo>
                  <a:pt x="34940" y="21656"/>
                  <a:pt x="38759" y="20870"/>
                  <a:pt x="42013" y="20870"/>
                </a:cubicBezTo>
                <a:cubicBezTo>
                  <a:pt x="44689" y="20870"/>
                  <a:pt x="46984" y="21401"/>
                  <a:pt x="48864" y="23337"/>
                </a:cubicBezTo>
                <a:cubicBezTo>
                  <a:pt x="55041" y="29693"/>
                  <a:pt x="46293" y="40450"/>
                  <a:pt x="50923" y="50654"/>
                </a:cubicBezTo>
                <a:cubicBezTo>
                  <a:pt x="52882" y="54969"/>
                  <a:pt x="56991" y="58649"/>
                  <a:pt x="62180" y="61441"/>
                </a:cubicBezTo>
                <a:lnTo>
                  <a:pt x="6218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2">
    <p:bg>
      <p:bgPr>
        <a:solidFill>
          <a:srgbClr val="F3F3F3">
            <a:alpha val="16860"/>
          </a:srgbClr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920125" y="3643200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920125" y="393873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" name="Google Shape;92;p20"/>
          <p:cNvSpPr txBox="1"/>
          <p:nvPr>
            <p:ph idx="2" type="title"/>
          </p:nvPr>
        </p:nvSpPr>
        <p:spPr>
          <a:xfrm>
            <a:off x="3530550" y="3643200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3" name="Google Shape;93;p20"/>
          <p:cNvSpPr txBox="1"/>
          <p:nvPr>
            <p:ph idx="3" type="subTitle"/>
          </p:nvPr>
        </p:nvSpPr>
        <p:spPr>
          <a:xfrm>
            <a:off x="3530550" y="393873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0"/>
          <p:cNvSpPr txBox="1"/>
          <p:nvPr>
            <p:ph idx="4" type="title"/>
          </p:nvPr>
        </p:nvSpPr>
        <p:spPr>
          <a:xfrm>
            <a:off x="6140975" y="3643200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5" name="Google Shape;95;p20"/>
          <p:cNvSpPr txBox="1"/>
          <p:nvPr>
            <p:ph idx="5" type="subTitle"/>
          </p:nvPr>
        </p:nvSpPr>
        <p:spPr>
          <a:xfrm>
            <a:off x="6140975" y="393873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" name="Google Shape;96;p20"/>
          <p:cNvSpPr txBox="1"/>
          <p:nvPr>
            <p:ph idx="6"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7" type="title"/>
          </p:nvPr>
        </p:nvSpPr>
        <p:spPr>
          <a:xfrm>
            <a:off x="920125" y="1800250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8" name="Google Shape;98;p20"/>
          <p:cNvSpPr txBox="1"/>
          <p:nvPr>
            <p:ph idx="8" type="subTitle"/>
          </p:nvPr>
        </p:nvSpPr>
        <p:spPr>
          <a:xfrm>
            <a:off x="920125" y="209578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9" name="Google Shape;99;p20"/>
          <p:cNvSpPr txBox="1"/>
          <p:nvPr>
            <p:ph idx="9" type="title"/>
          </p:nvPr>
        </p:nvSpPr>
        <p:spPr>
          <a:xfrm>
            <a:off x="3530550" y="1800250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0" name="Google Shape;100;p20"/>
          <p:cNvSpPr txBox="1"/>
          <p:nvPr>
            <p:ph idx="13" type="subTitle"/>
          </p:nvPr>
        </p:nvSpPr>
        <p:spPr>
          <a:xfrm>
            <a:off x="3530550" y="209578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1" name="Google Shape;101;p20"/>
          <p:cNvSpPr txBox="1"/>
          <p:nvPr>
            <p:ph idx="14" type="title"/>
          </p:nvPr>
        </p:nvSpPr>
        <p:spPr>
          <a:xfrm>
            <a:off x="6140975" y="1800250"/>
            <a:ext cx="20829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2" name="Google Shape;102;p20"/>
          <p:cNvSpPr txBox="1"/>
          <p:nvPr>
            <p:ph idx="15" type="subTitle"/>
          </p:nvPr>
        </p:nvSpPr>
        <p:spPr>
          <a:xfrm>
            <a:off x="6140975" y="209578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3" name="Google Shape;103;p20"/>
          <p:cNvSpPr/>
          <p:nvPr/>
        </p:nvSpPr>
        <p:spPr>
          <a:xfrm rot="-5400000">
            <a:off x="-2201688" y="2201857"/>
            <a:ext cx="5151907" cy="748530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1005900" y="2212625"/>
            <a:ext cx="30741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368847" y="1010995"/>
            <a:ext cx="158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000"/>
              <a:buNone/>
              <a:defRPr sz="3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1005900" y="3571100"/>
            <a:ext cx="27585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Oxygen"/>
              <a:buNone/>
              <a:defRPr sz="14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400"/>
              <a:buNone/>
              <a:defRPr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 rot="7199847">
            <a:off x="6023396" y="745440"/>
            <a:ext cx="5870004" cy="4364167"/>
          </a:xfrm>
          <a:custGeom>
            <a:rect b="b" l="l" r="r" t="t"/>
            <a:pathLst>
              <a:path extrusionOk="0" h="190311" w="255977">
                <a:moveTo>
                  <a:pt x="145909" y="1"/>
                </a:moveTo>
                <a:cubicBezTo>
                  <a:pt x="107297" y="1"/>
                  <a:pt x="86873" y="30667"/>
                  <a:pt x="57680" y="44965"/>
                </a:cubicBezTo>
                <a:cubicBezTo>
                  <a:pt x="27929" y="59538"/>
                  <a:pt x="7286" y="72287"/>
                  <a:pt x="3643" y="100824"/>
                </a:cubicBezTo>
                <a:cubicBezTo>
                  <a:pt x="0" y="129361"/>
                  <a:pt x="3035" y="156077"/>
                  <a:pt x="27930" y="169435"/>
                </a:cubicBezTo>
                <a:cubicBezTo>
                  <a:pt x="33671" y="172515"/>
                  <a:pt x="38894" y="173690"/>
                  <a:pt x="43929" y="173690"/>
                </a:cubicBezTo>
                <a:cubicBezTo>
                  <a:pt x="60149" y="173690"/>
                  <a:pt x="74408" y="161493"/>
                  <a:pt x="97659" y="161493"/>
                </a:cubicBezTo>
                <a:cubicBezTo>
                  <a:pt x="98489" y="161493"/>
                  <a:pt x="99330" y="161508"/>
                  <a:pt x="100183" y="161541"/>
                </a:cubicBezTo>
                <a:cubicBezTo>
                  <a:pt x="128173" y="162597"/>
                  <a:pt x="146517" y="190310"/>
                  <a:pt x="177390" y="190310"/>
                </a:cubicBezTo>
                <a:cubicBezTo>
                  <a:pt x="182011" y="190310"/>
                  <a:pt x="186911" y="189690"/>
                  <a:pt x="192167" y="188266"/>
                </a:cubicBezTo>
                <a:cubicBezTo>
                  <a:pt x="218732" y="181070"/>
                  <a:pt x="238428" y="154703"/>
                  <a:pt x="245834" y="129338"/>
                </a:cubicBezTo>
                <a:cubicBezTo>
                  <a:pt x="255976" y="94599"/>
                  <a:pt x="244228" y="59084"/>
                  <a:pt x="220884" y="34080"/>
                </a:cubicBezTo>
                <a:cubicBezTo>
                  <a:pt x="202271" y="14144"/>
                  <a:pt x="176287" y="887"/>
                  <a:pt x="148148" y="35"/>
                </a:cubicBezTo>
                <a:cubicBezTo>
                  <a:pt x="147395" y="12"/>
                  <a:pt x="146649" y="1"/>
                  <a:pt x="14590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2" type="title"/>
          </p:nvPr>
        </p:nvSpPr>
        <p:spPr>
          <a:xfrm>
            <a:off x="691525" y="3149508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7" name="Google Shape;107;p21"/>
          <p:cNvSpPr txBox="1"/>
          <p:nvPr>
            <p:ph idx="1" type="subTitle"/>
          </p:nvPr>
        </p:nvSpPr>
        <p:spPr>
          <a:xfrm>
            <a:off x="691525" y="1754705"/>
            <a:ext cx="1796100" cy="12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08" name="Google Shape;108;p21"/>
          <p:cNvSpPr txBox="1"/>
          <p:nvPr>
            <p:ph idx="3" type="title"/>
          </p:nvPr>
        </p:nvSpPr>
        <p:spPr>
          <a:xfrm>
            <a:off x="2679810" y="3149508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9" name="Google Shape;109;p21"/>
          <p:cNvSpPr txBox="1"/>
          <p:nvPr>
            <p:ph idx="4" type="subTitle"/>
          </p:nvPr>
        </p:nvSpPr>
        <p:spPr>
          <a:xfrm>
            <a:off x="2679809" y="1754705"/>
            <a:ext cx="1796100" cy="12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0" name="Google Shape;110;p21"/>
          <p:cNvSpPr txBox="1"/>
          <p:nvPr>
            <p:ph idx="5" type="title"/>
          </p:nvPr>
        </p:nvSpPr>
        <p:spPr>
          <a:xfrm>
            <a:off x="4668094" y="3149508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1" name="Google Shape;111;p21"/>
          <p:cNvSpPr txBox="1"/>
          <p:nvPr>
            <p:ph idx="6" type="subTitle"/>
          </p:nvPr>
        </p:nvSpPr>
        <p:spPr>
          <a:xfrm>
            <a:off x="4668092" y="1754705"/>
            <a:ext cx="1796100" cy="12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2" name="Google Shape;112;p21"/>
          <p:cNvSpPr txBox="1"/>
          <p:nvPr>
            <p:ph idx="7" type="title"/>
          </p:nvPr>
        </p:nvSpPr>
        <p:spPr>
          <a:xfrm>
            <a:off x="6656379" y="3149508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3" name="Google Shape;113;p21"/>
          <p:cNvSpPr txBox="1"/>
          <p:nvPr>
            <p:ph idx="8" type="subTitle"/>
          </p:nvPr>
        </p:nvSpPr>
        <p:spPr>
          <a:xfrm>
            <a:off x="6656376" y="1754705"/>
            <a:ext cx="1796100" cy="126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14" name="Google Shape;114;p21"/>
          <p:cNvSpPr/>
          <p:nvPr/>
        </p:nvSpPr>
        <p:spPr>
          <a:xfrm rot="10800000">
            <a:off x="58" y="4100959"/>
            <a:ext cx="9160764" cy="1042558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FFFFFF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>
            <a:off x="590217" y="83746"/>
            <a:ext cx="8570537" cy="5143514"/>
          </a:xfrm>
          <a:custGeom>
            <a:rect b="b" l="l" r="r" t="t"/>
            <a:pathLst>
              <a:path extrusionOk="0" h="48322" w="80518">
                <a:moveTo>
                  <a:pt x="80517" y="0"/>
                </a:moveTo>
                <a:cubicBezTo>
                  <a:pt x="79941" y="413"/>
                  <a:pt x="79375" y="840"/>
                  <a:pt x="78813" y="1267"/>
                </a:cubicBezTo>
                <a:cubicBezTo>
                  <a:pt x="70060" y="7913"/>
                  <a:pt x="60702" y="15240"/>
                  <a:pt x="49717" y="15495"/>
                </a:cubicBezTo>
                <a:cubicBezTo>
                  <a:pt x="49520" y="15500"/>
                  <a:pt x="49324" y="15502"/>
                  <a:pt x="49128" y="15502"/>
                </a:cubicBezTo>
                <a:cubicBezTo>
                  <a:pt x="44580" y="15502"/>
                  <a:pt x="40092" y="14340"/>
                  <a:pt x="35541" y="14137"/>
                </a:cubicBezTo>
                <a:cubicBezTo>
                  <a:pt x="35173" y="14120"/>
                  <a:pt x="34802" y="14112"/>
                  <a:pt x="34429" y="14112"/>
                </a:cubicBezTo>
                <a:cubicBezTo>
                  <a:pt x="29998" y="14112"/>
                  <a:pt x="25340" y="15317"/>
                  <a:pt x="22633" y="18763"/>
                </a:cubicBezTo>
                <a:cubicBezTo>
                  <a:pt x="18522" y="23996"/>
                  <a:pt x="20554" y="31966"/>
                  <a:pt x="17319" y="37782"/>
                </a:cubicBezTo>
                <a:cubicBezTo>
                  <a:pt x="15764" y="40576"/>
                  <a:pt x="13121" y="42605"/>
                  <a:pt x="10352" y="44207"/>
                </a:cubicBezTo>
                <a:cubicBezTo>
                  <a:pt x="7126" y="46073"/>
                  <a:pt x="3625" y="47453"/>
                  <a:pt x="0" y="48321"/>
                </a:cubicBezTo>
                <a:lnTo>
                  <a:pt x="80517" y="48322"/>
                </a:lnTo>
                <a:lnTo>
                  <a:pt x="80517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5321425" y="2431550"/>
            <a:ext cx="2562300" cy="171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1_1"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/>
          <p:nvPr/>
        </p:nvSpPr>
        <p:spPr>
          <a:xfrm flipH="1">
            <a:off x="-79933" y="-4"/>
            <a:ext cx="8570537" cy="5143514"/>
          </a:xfrm>
          <a:custGeom>
            <a:rect b="b" l="l" r="r" t="t"/>
            <a:pathLst>
              <a:path extrusionOk="0" h="48322" w="80518">
                <a:moveTo>
                  <a:pt x="80517" y="0"/>
                </a:moveTo>
                <a:cubicBezTo>
                  <a:pt x="79941" y="413"/>
                  <a:pt x="79375" y="840"/>
                  <a:pt x="78813" y="1267"/>
                </a:cubicBezTo>
                <a:cubicBezTo>
                  <a:pt x="70060" y="7913"/>
                  <a:pt x="60702" y="15240"/>
                  <a:pt x="49717" y="15495"/>
                </a:cubicBezTo>
                <a:cubicBezTo>
                  <a:pt x="49520" y="15500"/>
                  <a:pt x="49324" y="15502"/>
                  <a:pt x="49128" y="15502"/>
                </a:cubicBezTo>
                <a:cubicBezTo>
                  <a:pt x="44580" y="15502"/>
                  <a:pt x="40092" y="14340"/>
                  <a:pt x="35541" y="14137"/>
                </a:cubicBezTo>
                <a:cubicBezTo>
                  <a:pt x="35173" y="14120"/>
                  <a:pt x="34802" y="14112"/>
                  <a:pt x="34429" y="14112"/>
                </a:cubicBezTo>
                <a:cubicBezTo>
                  <a:pt x="29998" y="14112"/>
                  <a:pt x="25340" y="15317"/>
                  <a:pt x="22633" y="18763"/>
                </a:cubicBezTo>
                <a:cubicBezTo>
                  <a:pt x="18522" y="23996"/>
                  <a:pt x="20554" y="31966"/>
                  <a:pt x="17319" y="37782"/>
                </a:cubicBezTo>
                <a:cubicBezTo>
                  <a:pt x="15764" y="40576"/>
                  <a:pt x="13121" y="42605"/>
                  <a:pt x="10352" y="44207"/>
                </a:cubicBezTo>
                <a:cubicBezTo>
                  <a:pt x="7126" y="46073"/>
                  <a:pt x="3625" y="47453"/>
                  <a:pt x="0" y="48321"/>
                </a:cubicBezTo>
                <a:lnTo>
                  <a:pt x="80517" y="48322"/>
                </a:lnTo>
                <a:lnTo>
                  <a:pt x="8051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21" name="Google Shape;121;p23"/>
          <p:cNvSpPr txBox="1"/>
          <p:nvPr>
            <p:ph idx="1" type="body"/>
          </p:nvPr>
        </p:nvSpPr>
        <p:spPr>
          <a:xfrm>
            <a:off x="1105775" y="1902625"/>
            <a:ext cx="39129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●"/>
              <a:defRPr sz="1600">
                <a:solidFill>
                  <a:schemeClr val="accent4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accent4"/>
              </a:buClr>
              <a:buSzPts val="1600"/>
              <a:buChar char="○"/>
              <a:defRPr sz="1600">
                <a:solidFill>
                  <a:schemeClr val="accent4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accent4"/>
              </a:buClr>
              <a:buSzPts val="1600"/>
              <a:buChar char="■"/>
              <a:defRPr sz="16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type="title"/>
          </p:nvPr>
        </p:nvSpPr>
        <p:spPr>
          <a:xfrm>
            <a:off x="1105775" y="989346"/>
            <a:ext cx="52407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6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1105775" y="3530300"/>
            <a:ext cx="3299700" cy="7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CREDITS: This presentation template was created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, including icons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, and infographics &amp; images by </a:t>
            </a:r>
            <a:r>
              <a:rPr b="1" lang="en" sz="1100">
                <a:solidFill>
                  <a:schemeClr val="accent4"/>
                </a:solidFill>
                <a:uFill>
                  <a:noFill/>
                </a:uFill>
                <a:latin typeface="Oxygen"/>
                <a:ea typeface="Oxygen"/>
                <a:cs typeface="Oxygen"/>
                <a:sym typeface="Oxyge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. </a:t>
            </a:r>
            <a:endParaRPr sz="1100"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idx="1" type="body"/>
          </p:nvPr>
        </p:nvSpPr>
        <p:spPr>
          <a:xfrm>
            <a:off x="1031175" y="1163850"/>
            <a:ext cx="7053600" cy="31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1503600" y="317550"/>
            <a:ext cx="61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/>
          <p:nvPr/>
        </p:nvSpPr>
        <p:spPr>
          <a:xfrm rot="-5400000">
            <a:off x="-2287526" y="2287694"/>
            <a:ext cx="5151907" cy="576855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idx="1" type="body"/>
          </p:nvPr>
        </p:nvSpPr>
        <p:spPr>
          <a:xfrm>
            <a:off x="802523" y="1366500"/>
            <a:ext cx="3539100" cy="3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02377" y="1366500"/>
            <a:ext cx="3539100" cy="32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type="title"/>
          </p:nvPr>
        </p:nvSpPr>
        <p:spPr>
          <a:xfrm>
            <a:off x="1503600" y="317550"/>
            <a:ext cx="6136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5"/>
          <p:cNvSpPr/>
          <p:nvPr/>
        </p:nvSpPr>
        <p:spPr>
          <a:xfrm rot="10800000">
            <a:off x="6" y="3810622"/>
            <a:ext cx="4115099" cy="1332884"/>
          </a:xfrm>
          <a:custGeom>
            <a:rect b="b" l="l" r="r" t="t"/>
            <a:pathLst>
              <a:path extrusionOk="0" h="15675" w="48393">
                <a:moveTo>
                  <a:pt x="1" y="1"/>
                </a:moveTo>
                <a:cubicBezTo>
                  <a:pt x="1534" y="2117"/>
                  <a:pt x="5123" y="5936"/>
                  <a:pt x="11061" y="5936"/>
                </a:cubicBezTo>
                <a:cubicBezTo>
                  <a:pt x="11995" y="5936"/>
                  <a:pt x="12986" y="5841"/>
                  <a:pt x="14037" y="5631"/>
                </a:cubicBezTo>
                <a:cubicBezTo>
                  <a:pt x="19915" y="4456"/>
                  <a:pt x="24362" y="3414"/>
                  <a:pt x="27594" y="3414"/>
                </a:cubicBezTo>
                <a:cubicBezTo>
                  <a:pt x="30022" y="3414"/>
                  <a:pt x="31764" y="4002"/>
                  <a:pt x="32912" y="5563"/>
                </a:cubicBezTo>
                <a:cubicBezTo>
                  <a:pt x="35581" y="9191"/>
                  <a:pt x="37501" y="12376"/>
                  <a:pt x="42208" y="12376"/>
                </a:cubicBezTo>
                <a:cubicBezTo>
                  <a:pt x="42221" y="12376"/>
                  <a:pt x="42234" y="12376"/>
                  <a:pt x="42247" y="12376"/>
                </a:cubicBezTo>
                <a:cubicBezTo>
                  <a:pt x="42264" y="12376"/>
                  <a:pt x="42281" y="12375"/>
                  <a:pt x="42297" y="12375"/>
                </a:cubicBezTo>
                <a:cubicBezTo>
                  <a:pt x="45650" y="12375"/>
                  <a:pt x="47235" y="13706"/>
                  <a:pt x="48392" y="15674"/>
                </a:cubicBezTo>
                <a:lnTo>
                  <a:pt x="483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/>
          <p:nvPr/>
        </p:nvSpPr>
        <p:spPr>
          <a:xfrm rot="-5400000">
            <a:off x="-2201688" y="2201857"/>
            <a:ext cx="5151907" cy="748530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6824329" y="6"/>
            <a:ext cx="2319625" cy="2292057"/>
          </a:xfrm>
          <a:custGeom>
            <a:rect b="b" l="l" r="r" t="t"/>
            <a:pathLst>
              <a:path extrusionOk="0" h="61441" w="62180">
                <a:moveTo>
                  <a:pt x="1" y="0"/>
                </a:moveTo>
                <a:cubicBezTo>
                  <a:pt x="3843" y="8483"/>
                  <a:pt x="12381" y="17218"/>
                  <a:pt x="21823" y="20317"/>
                </a:cubicBezTo>
                <a:cubicBezTo>
                  <a:pt x="24946" y="21342"/>
                  <a:pt x="27882" y="21656"/>
                  <a:pt x="30616" y="21656"/>
                </a:cubicBezTo>
                <a:cubicBezTo>
                  <a:pt x="34940" y="21656"/>
                  <a:pt x="38759" y="20870"/>
                  <a:pt x="42013" y="20870"/>
                </a:cubicBezTo>
                <a:cubicBezTo>
                  <a:pt x="44689" y="20870"/>
                  <a:pt x="46984" y="21401"/>
                  <a:pt x="48864" y="23337"/>
                </a:cubicBezTo>
                <a:cubicBezTo>
                  <a:pt x="55041" y="29693"/>
                  <a:pt x="46293" y="40450"/>
                  <a:pt x="50923" y="50654"/>
                </a:cubicBezTo>
                <a:cubicBezTo>
                  <a:pt x="52882" y="54969"/>
                  <a:pt x="56991" y="58649"/>
                  <a:pt x="62180" y="61441"/>
                </a:cubicBezTo>
                <a:lnTo>
                  <a:pt x="621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FFFFFF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/>
          <p:nvPr/>
        </p:nvSpPr>
        <p:spPr>
          <a:xfrm>
            <a:off x="0" y="25"/>
            <a:ext cx="10330359" cy="5252720"/>
          </a:xfrm>
          <a:custGeom>
            <a:rect b="b" l="l" r="r" t="t"/>
            <a:pathLst>
              <a:path extrusionOk="0" h="56032" w="91634">
                <a:moveTo>
                  <a:pt x="72944" y="1"/>
                </a:moveTo>
                <a:cubicBezTo>
                  <a:pt x="72918" y="2498"/>
                  <a:pt x="72485" y="4974"/>
                  <a:pt x="71661" y="7331"/>
                </a:cubicBezTo>
                <a:cubicBezTo>
                  <a:pt x="70744" y="10254"/>
                  <a:pt x="69211" y="12755"/>
                  <a:pt x="67255" y="14859"/>
                </a:cubicBezTo>
                <a:cubicBezTo>
                  <a:pt x="66600" y="15562"/>
                  <a:pt x="65903" y="16221"/>
                  <a:pt x="65164" y="16833"/>
                </a:cubicBezTo>
                <a:cubicBezTo>
                  <a:pt x="60546" y="20999"/>
                  <a:pt x="54750" y="22539"/>
                  <a:pt x="48672" y="24221"/>
                </a:cubicBezTo>
                <a:cubicBezTo>
                  <a:pt x="45986" y="24922"/>
                  <a:pt x="43442" y="27164"/>
                  <a:pt x="43174" y="30106"/>
                </a:cubicBezTo>
                <a:cubicBezTo>
                  <a:pt x="43004" y="31040"/>
                  <a:pt x="42902" y="31994"/>
                  <a:pt x="42828" y="32954"/>
                </a:cubicBezTo>
                <a:cubicBezTo>
                  <a:pt x="42756" y="33914"/>
                  <a:pt x="42712" y="34881"/>
                  <a:pt x="42657" y="35839"/>
                </a:cubicBezTo>
                <a:cubicBezTo>
                  <a:pt x="42434" y="39678"/>
                  <a:pt x="42021" y="43406"/>
                  <a:pt x="38897" y="46185"/>
                </a:cubicBezTo>
                <a:cubicBezTo>
                  <a:pt x="38232" y="46841"/>
                  <a:pt x="37496" y="47420"/>
                  <a:pt x="36702" y="47915"/>
                </a:cubicBezTo>
                <a:cubicBezTo>
                  <a:pt x="35887" y="48423"/>
                  <a:pt x="35018" y="48842"/>
                  <a:pt x="34113" y="49163"/>
                </a:cubicBezTo>
                <a:cubicBezTo>
                  <a:pt x="30754" y="50381"/>
                  <a:pt x="27301" y="50893"/>
                  <a:pt x="23833" y="50893"/>
                </a:cubicBezTo>
                <a:cubicBezTo>
                  <a:pt x="21316" y="50893"/>
                  <a:pt x="18792" y="50623"/>
                  <a:pt x="16290" y="50158"/>
                </a:cubicBezTo>
                <a:cubicBezTo>
                  <a:pt x="15346" y="49988"/>
                  <a:pt x="14408" y="49789"/>
                  <a:pt x="13474" y="49563"/>
                </a:cubicBezTo>
                <a:cubicBezTo>
                  <a:pt x="10677" y="48886"/>
                  <a:pt x="7922" y="47974"/>
                  <a:pt x="5240" y="46924"/>
                </a:cubicBezTo>
                <a:cubicBezTo>
                  <a:pt x="4339" y="46704"/>
                  <a:pt x="3440" y="46529"/>
                  <a:pt x="2545" y="46420"/>
                </a:cubicBezTo>
                <a:cubicBezTo>
                  <a:pt x="1915" y="46344"/>
                  <a:pt x="1286" y="46302"/>
                  <a:pt x="661" y="46302"/>
                </a:cubicBezTo>
                <a:cubicBezTo>
                  <a:pt x="441" y="46302"/>
                  <a:pt x="221" y="46308"/>
                  <a:pt x="2" y="46318"/>
                </a:cubicBezTo>
                <a:lnTo>
                  <a:pt x="0" y="56031"/>
                </a:lnTo>
                <a:lnTo>
                  <a:pt x="91634" y="56031"/>
                </a:lnTo>
                <a:lnTo>
                  <a:pt x="9163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1207500" y="2279175"/>
            <a:ext cx="3357600" cy="23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683375" y="450150"/>
            <a:ext cx="21237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300"/>
              <a:buNone/>
              <a:defRPr sz="33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300"/>
              <a:buNone/>
              <a:defRPr sz="33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5" name="Google Shape;35;p8"/>
          <p:cNvSpPr/>
          <p:nvPr/>
        </p:nvSpPr>
        <p:spPr>
          <a:xfrm flipH="1" rot="10800000">
            <a:off x="3707549" y="3382607"/>
            <a:ext cx="5436470" cy="1760890"/>
          </a:xfrm>
          <a:custGeom>
            <a:rect b="b" l="l" r="r" t="t"/>
            <a:pathLst>
              <a:path extrusionOk="0" h="15675" w="48393">
                <a:moveTo>
                  <a:pt x="1" y="1"/>
                </a:moveTo>
                <a:cubicBezTo>
                  <a:pt x="1534" y="2117"/>
                  <a:pt x="5123" y="5936"/>
                  <a:pt x="11061" y="5936"/>
                </a:cubicBezTo>
                <a:cubicBezTo>
                  <a:pt x="11995" y="5936"/>
                  <a:pt x="12986" y="5841"/>
                  <a:pt x="14037" y="5631"/>
                </a:cubicBezTo>
                <a:cubicBezTo>
                  <a:pt x="19915" y="4456"/>
                  <a:pt x="24362" y="3414"/>
                  <a:pt x="27594" y="3414"/>
                </a:cubicBezTo>
                <a:cubicBezTo>
                  <a:pt x="30022" y="3414"/>
                  <a:pt x="31764" y="4002"/>
                  <a:pt x="32912" y="5563"/>
                </a:cubicBezTo>
                <a:cubicBezTo>
                  <a:pt x="35581" y="9191"/>
                  <a:pt x="37501" y="12376"/>
                  <a:pt x="42208" y="12376"/>
                </a:cubicBezTo>
                <a:cubicBezTo>
                  <a:pt x="42221" y="12376"/>
                  <a:pt x="42234" y="12376"/>
                  <a:pt x="42247" y="12376"/>
                </a:cubicBezTo>
                <a:cubicBezTo>
                  <a:pt x="42264" y="12376"/>
                  <a:pt x="42281" y="12375"/>
                  <a:pt x="42297" y="12375"/>
                </a:cubicBezTo>
                <a:cubicBezTo>
                  <a:pt x="45650" y="12375"/>
                  <a:pt x="47235" y="13706"/>
                  <a:pt x="48392" y="15674"/>
                </a:cubicBezTo>
                <a:lnTo>
                  <a:pt x="483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4771825" y="1388250"/>
            <a:ext cx="2911800" cy="44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Staatliches"/>
              <a:buNone/>
              <a:defRPr>
                <a:latin typeface="Staatliches"/>
                <a:ea typeface="Staatliches"/>
                <a:cs typeface="Staatliches"/>
                <a:sym typeface="Staatliche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771825" y="1828650"/>
            <a:ext cx="3227700" cy="27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9"/>
          <p:cNvSpPr/>
          <p:nvPr/>
        </p:nvSpPr>
        <p:spPr>
          <a:xfrm rot="5400000">
            <a:off x="6279624" y="2283319"/>
            <a:ext cx="5151907" cy="576855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10"/>
          <p:cNvSpPr/>
          <p:nvPr/>
        </p:nvSpPr>
        <p:spPr>
          <a:xfrm flipH="1" rot="10800000">
            <a:off x="5028956" y="3809172"/>
            <a:ext cx="4115099" cy="1332884"/>
          </a:xfrm>
          <a:custGeom>
            <a:rect b="b" l="l" r="r" t="t"/>
            <a:pathLst>
              <a:path extrusionOk="0" h="15675" w="48393">
                <a:moveTo>
                  <a:pt x="1" y="1"/>
                </a:moveTo>
                <a:cubicBezTo>
                  <a:pt x="1534" y="2117"/>
                  <a:pt x="5123" y="5936"/>
                  <a:pt x="11061" y="5936"/>
                </a:cubicBezTo>
                <a:cubicBezTo>
                  <a:pt x="11995" y="5936"/>
                  <a:pt x="12986" y="5841"/>
                  <a:pt x="14037" y="5631"/>
                </a:cubicBezTo>
                <a:cubicBezTo>
                  <a:pt x="19915" y="4456"/>
                  <a:pt x="24362" y="3414"/>
                  <a:pt x="27594" y="3414"/>
                </a:cubicBezTo>
                <a:cubicBezTo>
                  <a:pt x="30022" y="3414"/>
                  <a:pt x="31764" y="4002"/>
                  <a:pt x="32912" y="5563"/>
                </a:cubicBezTo>
                <a:cubicBezTo>
                  <a:pt x="35581" y="9191"/>
                  <a:pt x="37501" y="12376"/>
                  <a:pt x="42208" y="12376"/>
                </a:cubicBezTo>
                <a:cubicBezTo>
                  <a:pt x="42221" y="12376"/>
                  <a:pt x="42234" y="12376"/>
                  <a:pt x="42247" y="12376"/>
                </a:cubicBezTo>
                <a:cubicBezTo>
                  <a:pt x="42264" y="12376"/>
                  <a:pt x="42281" y="12375"/>
                  <a:pt x="42297" y="12375"/>
                </a:cubicBezTo>
                <a:cubicBezTo>
                  <a:pt x="45650" y="12375"/>
                  <a:pt x="47235" y="13706"/>
                  <a:pt x="48392" y="15674"/>
                </a:cubicBezTo>
                <a:lnTo>
                  <a:pt x="4839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>
            <a:alpha val="1696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800"/>
              <a:buFont typeface="Staatliches"/>
              <a:buNone/>
              <a:defRPr sz="28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Oxygen"/>
              <a:buChar char="●"/>
              <a:defRPr sz="18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○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■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●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○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■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●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Oxygen"/>
              <a:buChar char="○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5"/>
              </a:buClr>
              <a:buSzPts val="1400"/>
              <a:buFont typeface="Oxygen"/>
              <a:buChar char="■"/>
              <a:defRPr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gif"/><Relationship Id="rId4" Type="http://schemas.openxmlformats.org/officeDocument/2006/relationships/image" Target="../media/image2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gif"/><Relationship Id="rId4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15.png"/><Relationship Id="rId10" Type="http://schemas.openxmlformats.org/officeDocument/2006/relationships/image" Target="../media/image18.png"/><Relationship Id="rId1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9" Type="http://schemas.openxmlformats.org/officeDocument/2006/relationships/image" Target="../media/image4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13.png"/><Relationship Id="rId8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5105625" y="1344250"/>
            <a:ext cx="3319500" cy="176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Marketing bancario</a:t>
            </a:r>
            <a:endParaRPr b="0" sz="6500"/>
          </a:p>
        </p:txBody>
      </p:sp>
      <p:sp>
        <p:nvSpPr>
          <p:cNvPr id="129" name="Google Shape;129;p24"/>
          <p:cNvSpPr txBox="1"/>
          <p:nvPr>
            <p:ph idx="1" type="subTitle"/>
          </p:nvPr>
        </p:nvSpPr>
        <p:spPr>
          <a:xfrm>
            <a:off x="6408150" y="3323650"/>
            <a:ext cx="2758500" cy="7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Depósitos a Plazos. Tener o no tener, esa es la </a:t>
            </a:r>
            <a:r>
              <a:rPr lang="en"/>
              <a:t>cuestión</a:t>
            </a:r>
            <a:r>
              <a:rPr lang="en"/>
              <a:t>.</a:t>
            </a:r>
            <a:endParaRPr/>
          </a:p>
        </p:txBody>
      </p:sp>
      <p:sp>
        <p:nvSpPr>
          <p:cNvPr id="130" name="Google Shape;130;p24"/>
          <p:cNvSpPr/>
          <p:nvPr/>
        </p:nvSpPr>
        <p:spPr>
          <a:xfrm flipH="1" rot="-915825">
            <a:off x="5321336" y="1874710"/>
            <a:ext cx="23153" cy="36290"/>
          </a:xfrm>
          <a:custGeom>
            <a:rect b="b" l="l" r="r" t="t"/>
            <a:pathLst>
              <a:path extrusionOk="0" h="1663" w="1061">
                <a:moveTo>
                  <a:pt x="524" y="0"/>
                </a:moveTo>
                <a:cubicBezTo>
                  <a:pt x="236" y="0"/>
                  <a:pt x="1" y="234"/>
                  <a:pt x="2" y="523"/>
                </a:cubicBezTo>
                <a:lnTo>
                  <a:pt x="2" y="1133"/>
                </a:lnTo>
                <a:cubicBezTo>
                  <a:pt x="1" y="1424"/>
                  <a:pt x="236" y="1662"/>
                  <a:pt x="529" y="1662"/>
                </a:cubicBezTo>
                <a:cubicBezTo>
                  <a:pt x="530" y="1662"/>
                  <a:pt x="531" y="1662"/>
                  <a:pt x="531" y="1662"/>
                </a:cubicBezTo>
                <a:cubicBezTo>
                  <a:pt x="535" y="1662"/>
                  <a:pt x="538" y="1662"/>
                  <a:pt x="541" y="1662"/>
                </a:cubicBezTo>
                <a:cubicBezTo>
                  <a:pt x="557" y="1662"/>
                  <a:pt x="573" y="1660"/>
                  <a:pt x="589" y="1655"/>
                </a:cubicBezTo>
                <a:cubicBezTo>
                  <a:pt x="850" y="1634"/>
                  <a:pt x="1061" y="1401"/>
                  <a:pt x="1061" y="1133"/>
                </a:cubicBezTo>
                <a:lnTo>
                  <a:pt x="1061" y="523"/>
                </a:lnTo>
                <a:cubicBezTo>
                  <a:pt x="1061" y="486"/>
                  <a:pt x="1053" y="451"/>
                  <a:pt x="1053" y="414"/>
                </a:cubicBezTo>
                <a:cubicBezTo>
                  <a:pt x="1009" y="219"/>
                  <a:pt x="851" y="59"/>
                  <a:pt x="647" y="8"/>
                </a:cubicBezTo>
                <a:cubicBezTo>
                  <a:pt x="610" y="8"/>
                  <a:pt x="567" y="0"/>
                  <a:pt x="531" y="0"/>
                </a:cubicBezTo>
                <a:cubicBezTo>
                  <a:pt x="529" y="0"/>
                  <a:pt x="527" y="0"/>
                  <a:pt x="5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4"/>
          <p:cNvSpPr/>
          <p:nvPr/>
        </p:nvSpPr>
        <p:spPr>
          <a:xfrm flipH="1" rot="-915825">
            <a:off x="4327852" y="2229476"/>
            <a:ext cx="23306" cy="36443"/>
          </a:xfrm>
          <a:custGeom>
            <a:rect b="b" l="l" r="r" t="t"/>
            <a:pathLst>
              <a:path extrusionOk="0" h="1670" w="1068">
                <a:moveTo>
                  <a:pt x="532" y="1"/>
                </a:moveTo>
                <a:cubicBezTo>
                  <a:pt x="449" y="1"/>
                  <a:pt x="368" y="21"/>
                  <a:pt x="293" y="59"/>
                </a:cubicBezTo>
                <a:lnTo>
                  <a:pt x="293" y="66"/>
                </a:lnTo>
                <a:cubicBezTo>
                  <a:pt x="115" y="150"/>
                  <a:pt x="2" y="331"/>
                  <a:pt x="3" y="530"/>
                </a:cubicBezTo>
                <a:lnTo>
                  <a:pt x="3" y="1140"/>
                </a:lnTo>
                <a:cubicBezTo>
                  <a:pt x="0" y="1337"/>
                  <a:pt x="115" y="1518"/>
                  <a:pt x="293" y="1604"/>
                </a:cubicBezTo>
                <a:lnTo>
                  <a:pt x="293" y="1611"/>
                </a:lnTo>
                <a:cubicBezTo>
                  <a:pt x="366" y="1649"/>
                  <a:pt x="449" y="1669"/>
                  <a:pt x="532" y="1669"/>
                </a:cubicBezTo>
                <a:cubicBezTo>
                  <a:pt x="536" y="1669"/>
                  <a:pt x="539" y="1669"/>
                  <a:pt x="542" y="1669"/>
                </a:cubicBezTo>
                <a:cubicBezTo>
                  <a:pt x="833" y="1669"/>
                  <a:pt x="1067" y="1430"/>
                  <a:pt x="1062" y="1140"/>
                </a:cubicBezTo>
                <a:lnTo>
                  <a:pt x="1062" y="530"/>
                </a:lnTo>
                <a:cubicBezTo>
                  <a:pt x="1060" y="379"/>
                  <a:pt x="998" y="235"/>
                  <a:pt x="888" y="130"/>
                </a:cubicBezTo>
                <a:cubicBezTo>
                  <a:pt x="791" y="47"/>
                  <a:pt x="667" y="1"/>
                  <a:pt x="53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" name="Google Shape;132;p24"/>
          <p:cNvGrpSpPr/>
          <p:nvPr/>
        </p:nvGrpSpPr>
        <p:grpSpPr>
          <a:xfrm>
            <a:off x="273419" y="1745775"/>
            <a:ext cx="4681914" cy="2901563"/>
            <a:chOff x="238116" y="2315751"/>
            <a:chExt cx="4444996" cy="2754735"/>
          </a:xfrm>
        </p:grpSpPr>
        <p:sp>
          <p:nvSpPr>
            <p:cNvPr id="133" name="Google Shape;133;p24"/>
            <p:cNvSpPr/>
            <p:nvPr/>
          </p:nvSpPr>
          <p:spPr>
            <a:xfrm>
              <a:off x="238116" y="4771860"/>
              <a:ext cx="4444996" cy="298626"/>
            </a:xfrm>
            <a:custGeom>
              <a:rect b="b" l="l" r="r" t="t"/>
              <a:pathLst>
                <a:path extrusionOk="0" h="19195" w="285714">
                  <a:moveTo>
                    <a:pt x="142858" y="0"/>
                  </a:moveTo>
                  <a:cubicBezTo>
                    <a:pt x="104969" y="0"/>
                    <a:pt x="68632" y="1011"/>
                    <a:pt x="41842" y="2812"/>
                  </a:cubicBezTo>
                  <a:cubicBezTo>
                    <a:pt x="15051" y="4610"/>
                    <a:pt x="0" y="7052"/>
                    <a:pt x="0" y="9597"/>
                  </a:cubicBezTo>
                  <a:cubicBezTo>
                    <a:pt x="0" y="12143"/>
                    <a:pt x="15051" y="14584"/>
                    <a:pt x="41842" y="16384"/>
                  </a:cubicBezTo>
                  <a:cubicBezTo>
                    <a:pt x="68632" y="18184"/>
                    <a:pt x="104969" y="19195"/>
                    <a:pt x="142858" y="19195"/>
                  </a:cubicBezTo>
                  <a:cubicBezTo>
                    <a:pt x="180745" y="19195"/>
                    <a:pt x="217082" y="18184"/>
                    <a:pt x="243873" y="16384"/>
                  </a:cubicBezTo>
                  <a:cubicBezTo>
                    <a:pt x="270663" y="14584"/>
                    <a:pt x="285714" y="12143"/>
                    <a:pt x="285714" y="9597"/>
                  </a:cubicBezTo>
                  <a:cubicBezTo>
                    <a:pt x="285714" y="7052"/>
                    <a:pt x="270663" y="4610"/>
                    <a:pt x="243873" y="2812"/>
                  </a:cubicBezTo>
                  <a:cubicBezTo>
                    <a:pt x="217082" y="1011"/>
                    <a:pt x="180745" y="0"/>
                    <a:pt x="142858" y="0"/>
                  </a:cubicBezTo>
                  <a:close/>
                </a:path>
              </a:pathLst>
            </a:custGeom>
            <a:solidFill>
              <a:srgbClr val="1C6274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24"/>
            <p:cNvSpPr/>
            <p:nvPr/>
          </p:nvSpPr>
          <p:spPr>
            <a:xfrm>
              <a:off x="1190017" y="3948215"/>
              <a:ext cx="580248" cy="897808"/>
            </a:xfrm>
            <a:custGeom>
              <a:rect b="b" l="l" r="r" t="t"/>
              <a:pathLst>
                <a:path extrusionOk="0" h="57709" w="37297">
                  <a:moveTo>
                    <a:pt x="0" y="0"/>
                  </a:moveTo>
                  <a:lnTo>
                    <a:pt x="0" y="0"/>
                  </a:lnTo>
                  <a:cubicBezTo>
                    <a:pt x="3492" y="36169"/>
                    <a:pt x="19751" y="57709"/>
                    <a:pt x="19751" y="57709"/>
                  </a:cubicBezTo>
                  <a:lnTo>
                    <a:pt x="37296" y="57709"/>
                  </a:lnTo>
                  <a:lnTo>
                    <a:pt x="36138" y="39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24"/>
            <p:cNvSpPr/>
            <p:nvPr/>
          </p:nvSpPr>
          <p:spPr>
            <a:xfrm>
              <a:off x="1431812" y="4322809"/>
              <a:ext cx="327408" cy="359752"/>
            </a:xfrm>
            <a:custGeom>
              <a:rect b="b" l="l" r="r" t="t"/>
              <a:pathLst>
                <a:path extrusionOk="0" h="23124" w="21045">
                  <a:moveTo>
                    <a:pt x="0" y="1"/>
                  </a:moveTo>
                  <a:cubicBezTo>
                    <a:pt x="0" y="1"/>
                    <a:pt x="2218" y="17350"/>
                    <a:pt x="21045" y="23123"/>
                  </a:cubicBezTo>
                  <a:lnTo>
                    <a:pt x="20596" y="15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4"/>
            <p:cNvSpPr/>
            <p:nvPr/>
          </p:nvSpPr>
          <p:spPr>
            <a:xfrm>
              <a:off x="1752218" y="4373324"/>
              <a:ext cx="480789" cy="472699"/>
            </a:xfrm>
            <a:custGeom>
              <a:rect b="b" l="l" r="r" t="t"/>
              <a:pathLst>
                <a:path extrusionOk="0" h="30384" w="30904">
                  <a:moveTo>
                    <a:pt x="1" y="1"/>
                  </a:moveTo>
                  <a:cubicBezTo>
                    <a:pt x="1526" y="20159"/>
                    <a:pt x="13358" y="30384"/>
                    <a:pt x="13358" y="30384"/>
                  </a:cubicBezTo>
                  <a:lnTo>
                    <a:pt x="30904" y="30384"/>
                  </a:lnTo>
                  <a:lnTo>
                    <a:pt x="30904" y="1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4"/>
            <p:cNvSpPr/>
            <p:nvPr/>
          </p:nvSpPr>
          <p:spPr>
            <a:xfrm>
              <a:off x="3118742" y="4373324"/>
              <a:ext cx="480789" cy="472699"/>
            </a:xfrm>
            <a:custGeom>
              <a:rect b="b" l="l" r="r" t="t"/>
              <a:pathLst>
                <a:path extrusionOk="0" h="30384" w="30904">
                  <a:moveTo>
                    <a:pt x="30904" y="1"/>
                  </a:moveTo>
                  <a:lnTo>
                    <a:pt x="0" y="12271"/>
                  </a:lnTo>
                  <a:lnTo>
                    <a:pt x="0" y="30384"/>
                  </a:lnTo>
                  <a:lnTo>
                    <a:pt x="17546" y="30384"/>
                  </a:lnTo>
                  <a:cubicBezTo>
                    <a:pt x="17546" y="30384"/>
                    <a:pt x="29378" y="20159"/>
                    <a:pt x="30904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24"/>
            <p:cNvSpPr/>
            <p:nvPr/>
          </p:nvSpPr>
          <p:spPr>
            <a:xfrm>
              <a:off x="3118742" y="4437498"/>
              <a:ext cx="485145" cy="271152"/>
            </a:xfrm>
            <a:custGeom>
              <a:rect b="b" l="l" r="r" t="t"/>
              <a:pathLst>
                <a:path extrusionOk="0" h="17429" w="31184">
                  <a:moveTo>
                    <a:pt x="31183" y="1"/>
                  </a:moveTo>
                  <a:lnTo>
                    <a:pt x="0" y="12698"/>
                  </a:lnTo>
                  <a:lnTo>
                    <a:pt x="0" y="17428"/>
                  </a:lnTo>
                  <a:cubicBezTo>
                    <a:pt x="0" y="17428"/>
                    <a:pt x="9396" y="17428"/>
                    <a:pt x="15012" y="14607"/>
                  </a:cubicBezTo>
                  <a:cubicBezTo>
                    <a:pt x="28266" y="7951"/>
                    <a:pt x="31183" y="1"/>
                    <a:pt x="31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4"/>
            <p:cNvSpPr/>
            <p:nvPr/>
          </p:nvSpPr>
          <p:spPr>
            <a:xfrm>
              <a:off x="1186812" y="3127650"/>
              <a:ext cx="2624504" cy="1502699"/>
            </a:xfrm>
            <a:custGeom>
              <a:rect b="b" l="l" r="r" t="t"/>
              <a:pathLst>
                <a:path extrusionOk="0" h="96590" w="168697">
                  <a:moveTo>
                    <a:pt x="48295" y="1"/>
                  </a:moveTo>
                  <a:cubicBezTo>
                    <a:pt x="21623" y="1"/>
                    <a:pt x="1" y="21623"/>
                    <a:pt x="1" y="48295"/>
                  </a:cubicBezTo>
                  <a:cubicBezTo>
                    <a:pt x="1" y="74967"/>
                    <a:pt x="21623" y="96589"/>
                    <a:pt x="48295" y="96589"/>
                  </a:cubicBezTo>
                  <a:lnTo>
                    <a:pt x="111164" y="95261"/>
                  </a:lnTo>
                  <a:cubicBezTo>
                    <a:pt x="134598" y="95261"/>
                    <a:pt x="168696" y="77593"/>
                    <a:pt x="168696" y="54161"/>
                  </a:cubicBezTo>
                  <a:lnTo>
                    <a:pt x="168696" y="42431"/>
                  </a:lnTo>
                  <a:cubicBezTo>
                    <a:pt x="168696" y="18997"/>
                    <a:pt x="149700" y="1"/>
                    <a:pt x="126268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4"/>
            <p:cNvSpPr/>
            <p:nvPr/>
          </p:nvSpPr>
          <p:spPr>
            <a:xfrm>
              <a:off x="839942" y="3209109"/>
              <a:ext cx="494448" cy="527104"/>
            </a:xfrm>
            <a:custGeom>
              <a:rect b="b" l="l" r="r" t="t"/>
              <a:pathLst>
                <a:path extrusionOk="0" h="33881" w="31782">
                  <a:moveTo>
                    <a:pt x="13896" y="4045"/>
                  </a:moveTo>
                  <a:cubicBezTo>
                    <a:pt x="13901" y="4045"/>
                    <a:pt x="13906" y="4045"/>
                    <a:pt x="13911" y="4045"/>
                  </a:cubicBezTo>
                  <a:cubicBezTo>
                    <a:pt x="15224" y="4045"/>
                    <a:pt x="16613" y="4688"/>
                    <a:pt x="17617" y="5822"/>
                  </a:cubicBezTo>
                  <a:cubicBezTo>
                    <a:pt x="19058" y="7450"/>
                    <a:pt x="19309" y="9649"/>
                    <a:pt x="18305" y="11856"/>
                  </a:cubicBezTo>
                  <a:cubicBezTo>
                    <a:pt x="17171" y="14350"/>
                    <a:pt x="15256" y="16928"/>
                    <a:pt x="13107" y="19337"/>
                  </a:cubicBezTo>
                  <a:cubicBezTo>
                    <a:pt x="10255" y="16378"/>
                    <a:pt x="9001" y="13273"/>
                    <a:pt x="9369" y="10057"/>
                  </a:cubicBezTo>
                  <a:cubicBezTo>
                    <a:pt x="9732" y="6870"/>
                    <a:pt x="10949" y="4794"/>
                    <a:pt x="12793" y="4213"/>
                  </a:cubicBezTo>
                  <a:cubicBezTo>
                    <a:pt x="13150" y="4102"/>
                    <a:pt x="13522" y="4045"/>
                    <a:pt x="13896" y="4045"/>
                  </a:cubicBezTo>
                  <a:close/>
                  <a:moveTo>
                    <a:pt x="13874" y="1"/>
                  </a:moveTo>
                  <a:cubicBezTo>
                    <a:pt x="13092" y="1"/>
                    <a:pt x="12316" y="114"/>
                    <a:pt x="11573" y="348"/>
                  </a:cubicBezTo>
                  <a:cubicBezTo>
                    <a:pt x="9569" y="981"/>
                    <a:pt x="6091" y="3023"/>
                    <a:pt x="5341" y="9598"/>
                  </a:cubicBezTo>
                  <a:cubicBezTo>
                    <a:pt x="4763" y="14651"/>
                    <a:pt x="7004" y="18868"/>
                    <a:pt x="10313" y="22261"/>
                  </a:cubicBezTo>
                  <a:cubicBezTo>
                    <a:pt x="5720" y="26784"/>
                    <a:pt x="1090" y="30154"/>
                    <a:pt x="1012" y="30211"/>
                  </a:cubicBezTo>
                  <a:cubicBezTo>
                    <a:pt x="299" y="30725"/>
                    <a:pt x="1" y="31642"/>
                    <a:pt x="272" y="32477"/>
                  </a:cubicBezTo>
                  <a:cubicBezTo>
                    <a:pt x="543" y="33315"/>
                    <a:pt x="1322" y="33881"/>
                    <a:pt x="2201" y="33881"/>
                  </a:cubicBezTo>
                  <a:cubicBezTo>
                    <a:pt x="2627" y="33881"/>
                    <a:pt x="3041" y="33746"/>
                    <a:pt x="3386" y="33497"/>
                  </a:cubicBezTo>
                  <a:cubicBezTo>
                    <a:pt x="3723" y="33252"/>
                    <a:pt x="8542" y="29747"/>
                    <a:pt x="13355" y="24959"/>
                  </a:cubicBezTo>
                  <a:cubicBezTo>
                    <a:pt x="19988" y="30105"/>
                    <a:pt x="28369" y="32724"/>
                    <a:pt x="28969" y="32906"/>
                  </a:cubicBezTo>
                  <a:cubicBezTo>
                    <a:pt x="29153" y="32958"/>
                    <a:pt x="29339" y="32983"/>
                    <a:pt x="29521" y="32983"/>
                  </a:cubicBezTo>
                  <a:cubicBezTo>
                    <a:pt x="30391" y="32983"/>
                    <a:pt x="31193" y="32419"/>
                    <a:pt x="31459" y="31548"/>
                  </a:cubicBezTo>
                  <a:cubicBezTo>
                    <a:pt x="31782" y="30492"/>
                    <a:pt x="31201" y="29374"/>
                    <a:pt x="30152" y="29029"/>
                  </a:cubicBezTo>
                  <a:cubicBezTo>
                    <a:pt x="30096" y="29012"/>
                    <a:pt x="24392" y="27252"/>
                    <a:pt x="18928" y="23877"/>
                  </a:cubicBezTo>
                  <a:cubicBezTo>
                    <a:pt x="17927" y="23260"/>
                    <a:pt x="17004" y="22635"/>
                    <a:pt x="16160" y="22002"/>
                  </a:cubicBezTo>
                  <a:cubicBezTo>
                    <a:pt x="18538" y="19325"/>
                    <a:pt x="20685" y="16416"/>
                    <a:pt x="21995" y="13535"/>
                  </a:cubicBezTo>
                  <a:cubicBezTo>
                    <a:pt x="23667" y="9860"/>
                    <a:pt x="23164" y="5973"/>
                    <a:pt x="20651" y="3136"/>
                  </a:cubicBezTo>
                  <a:cubicBezTo>
                    <a:pt x="18875" y="1128"/>
                    <a:pt x="16343" y="1"/>
                    <a:pt x="13874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4"/>
            <p:cNvSpPr/>
            <p:nvPr/>
          </p:nvSpPr>
          <p:spPr>
            <a:xfrm>
              <a:off x="1835140" y="3202684"/>
              <a:ext cx="637313" cy="67426"/>
            </a:xfrm>
            <a:custGeom>
              <a:rect b="b" l="l" r="r" t="t"/>
              <a:pathLst>
                <a:path extrusionOk="0" h="4334" w="40965">
                  <a:moveTo>
                    <a:pt x="2164" y="0"/>
                  </a:moveTo>
                  <a:cubicBezTo>
                    <a:pt x="969" y="0"/>
                    <a:pt x="0" y="970"/>
                    <a:pt x="0" y="2166"/>
                  </a:cubicBezTo>
                  <a:cubicBezTo>
                    <a:pt x="0" y="3363"/>
                    <a:pt x="971" y="4334"/>
                    <a:pt x="2167" y="4334"/>
                  </a:cubicBezTo>
                  <a:lnTo>
                    <a:pt x="38798" y="4334"/>
                  </a:lnTo>
                  <a:cubicBezTo>
                    <a:pt x="39995" y="4334"/>
                    <a:pt x="40965" y="3363"/>
                    <a:pt x="40965" y="2167"/>
                  </a:cubicBezTo>
                  <a:cubicBezTo>
                    <a:pt x="40965" y="969"/>
                    <a:pt x="39995" y="0"/>
                    <a:pt x="38798" y="0"/>
                  </a:cubicBezTo>
                  <a:lnTo>
                    <a:pt x="2167" y="0"/>
                  </a:lnTo>
                  <a:cubicBezTo>
                    <a:pt x="2166" y="0"/>
                    <a:pt x="2165" y="0"/>
                    <a:pt x="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4"/>
            <p:cNvSpPr/>
            <p:nvPr/>
          </p:nvSpPr>
          <p:spPr>
            <a:xfrm>
              <a:off x="2426480" y="4373324"/>
              <a:ext cx="480758" cy="472699"/>
            </a:xfrm>
            <a:custGeom>
              <a:rect b="b" l="l" r="r" t="t"/>
              <a:pathLst>
                <a:path extrusionOk="0" h="30384" w="30902">
                  <a:moveTo>
                    <a:pt x="0" y="1"/>
                  </a:moveTo>
                  <a:lnTo>
                    <a:pt x="0" y="1"/>
                  </a:lnTo>
                  <a:cubicBezTo>
                    <a:pt x="1525" y="20159"/>
                    <a:pt x="13358" y="30384"/>
                    <a:pt x="13358" y="30384"/>
                  </a:cubicBezTo>
                  <a:lnTo>
                    <a:pt x="30902" y="30384"/>
                  </a:lnTo>
                  <a:lnTo>
                    <a:pt x="30902" y="122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4"/>
            <p:cNvSpPr/>
            <p:nvPr/>
          </p:nvSpPr>
          <p:spPr>
            <a:xfrm>
              <a:off x="2353702" y="3878984"/>
              <a:ext cx="553536" cy="822821"/>
            </a:xfrm>
            <a:custGeom>
              <a:rect b="b" l="l" r="r" t="t"/>
              <a:pathLst>
                <a:path extrusionOk="0" h="52889" w="35580">
                  <a:moveTo>
                    <a:pt x="6949" y="1"/>
                  </a:moveTo>
                  <a:cubicBezTo>
                    <a:pt x="6949" y="2"/>
                    <a:pt x="1" y="39510"/>
                    <a:pt x="35580" y="52888"/>
                  </a:cubicBezTo>
                  <a:lnTo>
                    <a:pt x="35580" y="38216"/>
                  </a:lnTo>
                  <a:lnTo>
                    <a:pt x="69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4"/>
            <p:cNvSpPr/>
            <p:nvPr/>
          </p:nvSpPr>
          <p:spPr>
            <a:xfrm>
              <a:off x="3216832" y="2817543"/>
              <a:ext cx="482765" cy="692542"/>
            </a:xfrm>
            <a:custGeom>
              <a:rect b="b" l="l" r="r" t="t"/>
              <a:pathLst>
                <a:path extrusionOk="0" h="44515" w="31031">
                  <a:moveTo>
                    <a:pt x="31031" y="0"/>
                  </a:moveTo>
                  <a:cubicBezTo>
                    <a:pt x="16699" y="7345"/>
                    <a:pt x="8951" y="16363"/>
                    <a:pt x="4784" y="24360"/>
                  </a:cubicBezTo>
                  <a:cubicBezTo>
                    <a:pt x="0" y="33539"/>
                    <a:pt x="6806" y="44515"/>
                    <a:pt x="17157" y="44515"/>
                  </a:cubicBezTo>
                  <a:cubicBezTo>
                    <a:pt x="24820" y="44515"/>
                    <a:pt x="31031" y="38303"/>
                    <a:pt x="31031" y="30641"/>
                  </a:cubicBezTo>
                  <a:lnTo>
                    <a:pt x="3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4"/>
            <p:cNvSpPr/>
            <p:nvPr/>
          </p:nvSpPr>
          <p:spPr>
            <a:xfrm>
              <a:off x="2362710" y="3122936"/>
              <a:ext cx="1512096" cy="1512127"/>
            </a:xfrm>
            <a:custGeom>
              <a:rect b="b" l="l" r="r" t="t"/>
              <a:pathLst>
                <a:path extrusionOk="0" h="97196" w="97194">
                  <a:moveTo>
                    <a:pt x="48596" y="1"/>
                  </a:moveTo>
                  <a:cubicBezTo>
                    <a:pt x="35708" y="1"/>
                    <a:pt x="23348" y="5122"/>
                    <a:pt x="14233" y="14235"/>
                  </a:cubicBezTo>
                  <a:cubicBezTo>
                    <a:pt x="5120" y="23349"/>
                    <a:pt x="1" y="35709"/>
                    <a:pt x="1" y="48598"/>
                  </a:cubicBezTo>
                  <a:cubicBezTo>
                    <a:pt x="1" y="61487"/>
                    <a:pt x="5120" y="73848"/>
                    <a:pt x="14233" y="82961"/>
                  </a:cubicBezTo>
                  <a:cubicBezTo>
                    <a:pt x="23348" y="92075"/>
                    <a:pt x="35708" y="97195"/>
                    <a:pt x="48596" y="97195"/>
                  </a:cubicBezTo>
                  <a:cubicBezTo>
                    <a:pt x="61485" y="97195"/>
                    <a:pt x="73847" y="92075"/>
                    <a:pt x="82960" y="82961"/>
                  </a:cubicBezTo>
                  <a:cubicBezTo>
                    <a:pt x="92074" y="73848"/>
                    <a:pt x="97194" y="61487"/>
                    <a:pt x="97194" y="48598"/>
                  </a:cubicBezTo>
                  <a:cubicBezTo>
                    <a:pt x="97194" y="35709"/>
                    <a:pt x="92074" y="23349"/>
                    <a:pt x="82960" y="14235"/>
                  </a:cubicBezTo>
                  <a:cubicBezTo>
                    <a:pt x="73847" y="5122"/>
                    <a:pt x="61485" y="1"/>
                    <a:pt x="48596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4"/>
            <p:cNvSpPr/>
            <p:nvPr/>
          </p:nvSpPr>
          <p:spPr>
            <a:xfrm>
              <a:off x="2560913" y="2774900"/>
              <a:ext cx="517100" cy="741782"/>
            </a:xfrm>
            <a:custGeom>
              <a:rect b="b" l="l" r="r" t="t"/>
              <a:pathLst>
                <a:path extrusionOk="0" h="47680" w="33238">
                  <a:moveTo>
                    <a:pt x="33238" y="1"/>
                  </a:moveTo>
                  <a:cubicBezTo>
                    <a:pt x="17888" y="7867"/>
                    <a:pt x="9588" y="17527"/>
                    <a:pt x="5126" y="26091"/>
                  </a:cubicBezTo>
                  <a:cubicBezTo>
                    <a:pt x="0" y="35924"/>
                    <a:pt x="7290" y="47680"/>
                    <a:pt x="18378" y="47680"/>
                  </a:cubicBezTo>
                  <a:cubicBezTo>
                    <a:pt x="26584" y="47680"/>
                    <a:pt x="33238" y="41026"/>
                    <a:pt x="33238" y="32820"/>
                  </a:cubicBezTo>
                  <a:lnTo>
                    <a:pt x="3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4"/>
            <p:cNvSpPr/>
            <p:nvPr/>
          </p:nvSpPr>
          <p:spPr>
            <a:xfrm>
              <a:off x="3038995" y="3641110"/>
              <a:ext cx="120011" cy="120011"/>
            </a:xfrm>
            <a:custGeom>
              <a:rect b="b" l="l" r="r" t="t"/>
              <a:pathLst>
                <a:path extrusionOk="0" h="7714" w="7714">
                  <a:moveTo>
                    <a:pt x="3858" y="1"/>
                  </a:moveTo>
                  <a:cubicBezTo>
                    <a:pt x="1727" y="1"/>
                    <a:pt x="1" y="1727"/>
                    <a:pt x="1" y="3858"/>
                  </a:cubicBezTo>
                  <a:cubicBezTo>
                    <a:pt x="1" y="5987"/>
                    <a:pt x="1727" y="7713"/>
                    <a:pt x="3858" y="7713"/>
                  </a:cubicBezTo>
                  <a:cubicBezTo>
                    <a:pt x="5987" y="7713"/>
                    <a:pt x="7713" y="5987"/>
                    <a:pt x="7713" y="3858"/>
                  </a:cubicBezTo>
                  <a:cubicBezTo>
                    <a:pt x="7713" y="1727"/>
                    <a:pt x="5987" y="1"/>
                    <a:pt x="3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4"/>
            <p:cNvSpPr/>
            <p:nvPr/>
          </p:nvSpPr>
          <p:spPr>
            <a:xfrm>
              <a:off x="3673585" y="3641110"/>
              <a:ext cx="120026" cy="120011"/>
            </a:xfrm>
            <a:custGeom>
              <a:rect b="b" l="l" r="r" t="t"/>
              <a:pathLst>
                <a:path extrusionOk="0" h="7714" w="7715">
                  <a:moveTo>
                    <a:pt x="3857" y="1"/>
                  </a:moveTo>
                  <a:cubicBezTo>
                    <a:pt x="1727" y="1"/>
                    <a:pt x="0" y="1727"/>
                    <a:pt x="0" y="3858"/>
                  </a:cubicBezTo>
                  <a:cubicBezTo>
                    <a:pt x="0" y="5987"/>
                    <a:pt x="1727" y="7713"/>
                    <a:pt x="3857" y="7713"/>
                  </a:cubicBezTo>
                  <a:cubicBezTo>
                    <a:pt x="5986" y="7713"/>
                    <a:pt x="7714" y="5987"/>
                    <a:pt x="7714" y="3858"/>
                  </a:cubicBezTo>
                  <a:cubicBezTo>
                    <a:pt x="7714" y="1727"/>
                    <a:pt x="5986" y="1"/>
                    <a:pt x="3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4"/>
            <p:cNvSpPr/>
            <p:nvPr/>
          </p:nvSpPr>
          <p:spPr>
            <a:xfrm>
              <a:off x="3193076" y="3839499"/>
              <a:ext cx="597439" cy="425218"/>
            </a:xfrm>
            <a:custGeom>
              <a:rect b="b" l="l" r="r" t="t"/>
              <a:pathLst>
                <a:path extrusionOk="0" h="27332" w="38402">
                  <a:moveTo>
                    <a:pt x="19201" y="0"/>
                  </a:moveTo>
                  <a:cubicBezTo>
                    <a:pt x="14109" y="0"/>
                    <a:pt x="9225" y="1440"/>
                    <a:pt x="5624" y="4003"/>
                  </a:cubicBezTo>
                  <a:cubicBezTo>
                    <a:pt x="2024" y="6565"/>
                    <a:pt x="1" y="10041"/>
                    <a:pt x="1" y="13666"/>
                  </a:cubicBezTo>
                  <a:cubicBezTo>
                    <a:pt x="1" y="17290"/>
                    <a:pt x="2024" y="20766"/>
                    <a:pt x="5624" y="23330"/>
                  </a:cubicBezTo>
                  <a:cubicBezTo>
                    <a:pt x="9225" y="25892"/>
                    <a:pt x="14109" y="27331"/>
                    <a:pt x="19201" y="27331"/>
                  </a:cubicBezTo>
                  <a:cubicBezTo>
                    <a:pt x="24293" y="27331"/>
                    <a:pt x="29177" y="25892"/>
                    <a:pt x="32778" y="23330"/>
                  </a:cubicBezTo>
                  <a:cubicBezTo>
                    <a:pt x="36380" y="20766"/>
                    <a:pt x="38402" y="17290"/>
                    <a:pt x="38402" y="13666"/>
                  </a:cubicBezTo>
                  <a:cubicBezTo>
                    <a:pt x="38402" y="10041"/>
                    <a:pt x="36380" y="6565"/>
                    <a:pt x="32778" y="4003"/>
                  </a:cubicBezTo>
                  <a:cubicBezTo>
                    <a:pt x="29177" y="1440"/>
                    <a:pt x="24293" y="0"/>
                    <a:pt x="19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4"/>
            <p:cNvSpPr/>
            <p:nvPr/>
          </p:nvSpPr>
          <p:spPr>
            <a:xfrm>
              <a:off x="3391963" y="3948215"/>
              <a:ext cx="79950" cy="177324"/>
            </a:xfrm>
            <a:custGeom>
              <a:rect b="b" l="l" r="r" t="t"/>
              <a:pathLst>
                <a:path extrusionOk="0" h="11398" w="5139">
                  <a:moveTo>
                    <a:pt x="2569" y="0"/>
                  </a:moveTo>
                  <a:cubicBezTo>
                    <a:pt x="1151" y="0"/>
                    <a:pt x="1" y="2551"/>
                    <a:pt x="1" y="5698"/>
                  </a:cubicBezTo>
                  <a:cubicBezTo>
                    <a:pt x="1" y="8845"/>
                    <a:pt x="1151" y="11397"/>
                    <a:pt x="2569" y="11397"/>
                  </a:cubicBezTo>
                  <a:cubicBezTo>
                    <a:pt x="3988" y="11397"/>
                    <a:pt x="5138" y="8845"/>
                    <a:pt x="5138" y="5698"/>
                  </a:cubicBezTo>
                  <a:cubicBezTo>
                    <a:pt x="5138" y="2551"/>
                    <a:pt x="3988" y="0"/>
                    <a:pt x="2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4"/>
            <p:cNvSpPr/>
            <p:nvPr/>
          </p:nvSpPr>
          <p:spPr>
            <a:xfrm>
              <a:off x="3599780" y="3948215"/>
              <a:ext cx="79950" cy="177324"/>
            </a:xfrm>
            <a:custGeom>
              <a:rect b="b" l="l" r="r" t="t"/>
              <a:pathLst>
                <a:path extrusionOk="0" h="11398" w="5139">
                  <a:moveTo>
                    <a:pt x="2570" y="0"/>
                  </a:moveTo>
                  <a:cubicBezTo>
                    <a:pt x="1151" y="0"/>
                    <a:pt x="1" y="2551"/>
                    <a:pt x="1" y="5698"/>
                  </a:cubicBezTo>
                  <a:cubicBezTo>
                    <a:pt x="1" y="8845"/>
                    <a:pt x="1151" y="11397"/>
                    <a:pt x="2570" y="11397"/>
                  </a:cubicBezTo>
                  <a:cubicBezTo>
                    <a:pt x="3988" y="11397"/>
                    <a:pt x="5138" y="8845"/>
                    <a:pt x="5138" y="5698"/>
                  </a:cubicBezTo>
                  <a:cubicBezTo>
                    <a:pt x="5138" y="2551"/>
                    <a:pt x="3988" y="0"/>
                    <a:pt x="2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4"/>
            <p:cNvSpPr/>
            <p:nvPr/>
          </p:nvSpPr>
          <p:spPr>
            <a:xfrm>
              <a:off x="515257" y="4761623"/>
              <a:ext cx="565608" cy="106040"/>
            </a:xfrm>
            <a:custGeom>
              <a:rect b="b" l="l" r="r" t="t"/>
              <a:pathLst>
                <a:path extrusionOk="0" h="6816" w="36356">
                  <a:moveTo>
                    <a:pt x="35447" y="1"/>
                  </a:moveTo>
                  <a:cubicBezTo>
                    <a:pt x="35445" y="1"/>
                    <a:pt x="35443" y="1"/>
                    <a:pt x="35441" y="1"/>
                  </a:cubicBezTo>
                  <a:lnTo>
                    <a:pt x="911" y="1"/>
                  </a:lnTo>
                  <a:cubicBezTo>
                    <a:pt x="910" y="1"/>
                    <a:pt x="909" y="1"/>
                    <a:pt x="908" y="1"/>
                  </a:cubicBezTo>
                  <a:cubicBezTo>
                    <a:pt x="468" y="1"/>
                    <a:pt x="92" y="319"/>
                    <a:pt x="18" y="754"/>
                  </a:cubicBezTo>
                  <a:cubicBezTo>
                    <a:pt x="6" y="805"/>
                    <a:pt x="0" y="857"/>
                    <a:pt x="2" y="910"/>
                  </a:cubicBezTo>
                  <a:lnTo>
                    <a:pt x="2" y="5906"/>
                  </a:lnTo>
                  <a:cubicBezTo>
                    <a:pt x="0" y="5956"/>
                    <a:pt x="6" y="6007"/>
                    <a:pt x="18" y="6058"/>
                  </a:cubicBezTo>
                  <a:cubicBezTo>
                    <a:pt x="27" y="6111"/>
                    <a:pt x="40" y="6163"/>
                    <a:pt x="57" y="6214"/>
                  </a:cubicBezTo>
                  <a:cubicBezTo>
                    <a:pt x="74" y="6263"/>
                    <a:pt x="98" y="6311"/>
                    <a:pt x="124" y="6356"/>
                  </a:cubicBezTo>
                  <a:cubicBezTo>
                    <a:pt x="197" y="6488"/>
                    <a:pt x="305" y="6598"/>
                    <a:pt x="434" y="6678"/>
                  </a:cubicBezTo>
                  <a:cubicBezTo>
                    <a:pt x="445" y="6685"/>
                    <a:pt x="461" y="6693"/>
                    <a:pt x="476" y="6705"/>
                  </a:cubicBezTo>
                  <a:cubicBezTo>
                    <a:pt x="513" y="6724"/>
                    <a:pt x="551" y="6741"/>
                    <a:pt x="590" y="6756"/>
                  </a:cubicBezTo>
                  <a:cubicBezTo>
                    <a:pt x="635" y="6773"/>
                    <a:pt x="680" y="6786"/>
                    <a:pt x="728" y="6795"/>
                  </a:cubicBezTo>
                  <a:cubicBezTo>
                    <a:pt x="736" y="6798"/>
                    <a:pt x="745" y="6799"/>
                    <a:pt x="755" y="6799"/>
                  </a:cubicBezTo>
                  <a:cubicBezTo>
                    <a:pt x="806" y="6811"/>
                    <a:pt x="859" y="6815"/>
                    <a:pt x="911" y="6815"/>
                  </a:cubicBezTo>
                  <a:lnTo>
                    <a:pt x="35441" y="6815"/>
                  </a:lnTo>
                  <a:cubicBezTo>
                    <a:pt x="35493" y="6815"/>
                    <a:pt x="35547" y="6811"/>
                    <a:pt x="35598" y="6799"/>
                  </a:cubicBezTo>
                  <a:cubicBezTo>
                    <a:pt x="35600" y="6800"/>
                    <a:pt x="35603" y="6800"/>
                    <a:pt x="35605" y="6800"/>
                  </a:cubicBezTo>
                  <a:cubicBezTo>
                    <a:pt x="35612" y="6800"/>
                    <a:pt x="35619" y="6798"/>
                    <a:pt x="35625" y="6795"/>
                  </a:cubicBezTo>
                  <a:cubicBezTo>
                    <a:pt x="35671" y="6786"/>
                    <a:pt x="35718" y="6773"/>
                    <a:pt x="35763" y="6756"/>
                  </a:cubicBezTo>
                  <a:cubicBezTo>
                    <a:pt x="35802" y="6741"/>
                    <a:pt x="35839" y="6724"/>
                    <a:pt x="35876" y="6705"/>
                  </a:cubicBezTo>
                  <a:cubicBezTo>
                    <a:pt x="35880" y="6705"/>
                    <a:pt x="35880" y="6701"/>
                    <a:pt x="35884" y="6701"/>
                  </a:cubicBezTo>
                  <a:cubicBezTo>
                    <a:pt x="35905" y="6689"/>
                    <a:pt x="35925" y="6676"/>
                    <a:pt x="35942" y="6662"/>
                  </a:cubicBezTo>
                  <a:cubicBezTo>
                    <a:pt x="35971" y="6646"/>
                    <a:pt x="35997" y="6628"/>
                    <a:pt x="36022" y="6608"/>
                  </a:cubicBezTo>
                  <a:cubicBezTo>
                    <a:pt x="36023" y="6608"/>
                    <a:pt x="36025" y="6605"/>
                    <a:pt x="36025" y="6604"/>
                  </a:cubicBezTo>
                  <a:cubicBezTo>
                    <a:pt x="36029" y="6599"/>
                    <a:pt x="36034" y="6599"/>
                    <a:pt x="36034" y="6595"/>
                  </a:cubicBezTo>
                  <a:cubicBezTo>
                    <a:pt x="36113" y="6528"/>
                    <a:pt x="36181" y="6447"/>
                    <a:pt x="36232" y="6356"/>
                  </a:cubicBezTo>
                  <a:cubicBezTo>
                    <a:pt x="36258" y="6311"/>
                    <a:pt x="36281" y="6265"/>
                    <a:pt x="36299" y="6216"/>
                  </a:cubicBezTo>
                  <a:cubicBezTo>
                    <a:pt x="36316" y="6165"/>
                    <a:pt x="36329" y="6111"/>
                    <a:pt x="36338" y="6059"/>
                  </a:cubicBezTo>
                  <a:cubicBezTo>
                    <a:pt x="36349" y="6008"/>
                    <a:pt x="36354" y="5956"/>
                    <a:pt x="36354" y="5906"/>
                  </a:cubicBezTo>
                  <a:lnTo>
                    <a:pt x="36354" y="910"/>
                  </a:lnTo>
                  <a:cubicBezTo>
                    <a:pt x="36355" y="857"/>
                    <a:pt x="36349" y="805"/>
                    <a:pt x="36339" y="754"/>
                  </a:cubicBezTo>
                  <a:cubicBezTo>
                    <a:pt x="36264" y="318"/>
                    <a:pt x="35888" y="1"/>
                    <a:pt x="35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4"/>
            <p:cNvSpPr/>
            <p:nvPr/>
          </p:nvSpPr>
          <p:spPr>
            <a:xfrm>
              <a:off x="912160" y="4761623"/>
              <a:ext cx="119264" cy="106040"/>
            </a:xfrm>
            <a:custGeom>
              <a:rect b="b" l="l" r="r" t="t"/>
              <a:pathLst>
                <a:path extrusionOk="0" h="6816" w="7666">
                  <a:moveTo>
                    <a:pt x="1" y="1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4"/>
            <p:cNvSpPr/>
            <p:nvPr/>
          </p:nvSpPr>
          <p:spPr>
            <a:xfrm>
              <a:off x="515521" y="4761623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0" y="1"/>
                  </a:moveTo>
                  <a:cubicBezTo>
                    <a:pt x="35428" y="1"/>
                    <a:pt x="35426" y="1"/>
                    <a:pt x="35424" y="1"/>
                  </a:cubicBezTo>
                  <a:lnTo>
                    <a:pt x="894" y="1"/>
                  </a:lnTo>
                  <a:cubicBezTo>
                    <a:pt x="893" y="1"/>
                    <a:pt x="892" y="1"/>
                    <a:pt x="891" y="1"/>
                  </a:cubicBezTo>
                  <a:cubicBezTo>
                    <a:pt x="451" y="1"/>
                    <a:pt x="75" y="319"/>
                    <a:pt x="1" y="754"/>
                  </a:cubicBezTo>
                  <a:lnTo>
                    <a:pt x="36322" y="754"/>
                  </a:lnTo>
                  <a:cubicBezTo>
                    <a:pt x="36247" y="318"/>
                    <a:pt x="35871" y="1"/>
                    <a:pt x="3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4"/>
            <p:cNvSpPr/>
            <p:nvPr/>
          </p:nvSpPr>
          <p:spPr>
            <a:xfrm>
              <a:off x="515521" y="4855855"/>
              <a:ext cx="565095" cy="11808"/>
            </a:xfrm>
            <a:custGeom>
              <a:rect b="b" l="l" r="r" t="t"/>
              <a:pathLst>
                <a:path extrusionOk="0" h="759" w="36323">
                  <a:moveTo>
                    <a:pt x="1" y="1"/>
                  </a:moveTo>
                  <a:lnTo>
                    <a:pt x="1" y="1"/>
                  </a:lnTo>
                  <a:cubicBezTo>
                    <a:pt x="10" y="54"/>
                    <a:pt x="23" y="106"/>
                    <a:pt x="40" y="157"/>
                  </a:cubicBezTo>
                  <a:cubicBezTo>
                    <a:pt x="57" y="206"/>
                    <a:pt x="81" y="254"/>
                    <a:pt x="107" y="299"/>
                  </a:cubicBezTo>
                  <a:cubicBezTo>
                    <a:pt x="180" y="431"/>
                    <a:pt x="288" y="541"/>
                    <a:pt x="417" y="621"/>
                  </a:cubicBezTo>
                  <a:cubicBezTo>
                    <a:pt x="428" y="628"/>
                    <a:pt x="444" y="636"/>
                    <a:pt x="459" y="648"/>
                  </a:cubicBezTo>
                  <a:cubicBezTo>
                    <a:pt x="496" y="667"/>
                    <a:pt x="534" y="684"/>
                    <a:pt x="573" y="699"/>
                  </a:cubicBezTo>
                  <a:cubicBezTo>
                    <a:pt x="618" y="716"/>
                    <a:pt x="663" y="729"/>
                    <a:pt x="711" y="738"/>
                  </a:cubicBezTo>
                  <a:cubicBezTo>
                    <a:pt x="719" y="741"/>
                    <a:pt x="728" y="742"/>
                    <a:pt x="738" y="742"/>
                  </a:cubicBezTo>
                  <a:cubicBezTo>
                    <a:pt x="789" y="754"/>
                    <a:pt x="842" y="758"/>
                    <a:pt x="894" y="758"/>
                  </a:cubicBezTo>
                  <a:lnTo>
                    <a:pt x="35424" y="758"/>
                  </a:lnTo>
                  <a:cubicBezTo>
                    <a:pt x="35478" y="758"/>
                    <a:pt x="35530" y="754"/>
                    <a:pt x="35581" y="742"/>
                  </a:cubicBezTo>
                  <a:cubicBezTo>
                    <a:pt x="35583" y="743"/>
                    <a:pt x="35586" y="743"/>
                    <a:pt x="35588" y="743"/>
                  </a:cubicBezTo>
                  <a:cubicBezTo>
                    <a:pt x="35595" y="743"/>
                    <a:pt x="35602" y="741"/>
                    <a:pt x="35608" y="738"/>
                  </a:cubicBezTo>
                  <a:cubicBezTo>
                    <a:pt x="35656" y="729"/>
                    <a:pt x="35701" y="716"/>
                    <a:pt x="35746" y="699"/>
                  </a:cubicBezTo>
                  <a:cubicBezTo>
                    <a:pt x="35785" y="684"/>
                    <a:pt x="35822" y="667"/>
                    <a:pt x="35860" y="648"/>
                  </a:cubicBezTo>
                  <a:cubicBezTo>
                    <a:pt x="35863" y="648"/>
                    <a:pt x="35863" y="644"/>
                    <a:pt x="35867" y="644"/>
                  </a:cubicBezTo>
                  <a:cubicBezTo>
                    <a:pt x="35888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2" y="542"/>
                    <a:pt x="36017" y="542"/>
                    <a:pt x="36017" y="538"/>
                  </a:cubicBezTo>
                  <a:cubicBezTo>
                    <a:pt x="36098" y="471"/>
                    <a:pt x="36164" y="390"/>
                    <a:pt x="36215" y="299"/>
                  </a:cubicBezTo>
                  <a:cubicBezTo>
                    <a:pt x="36241" y="254"/>
                    <a:pt x="36264" y="208"/>
                    <a:pt x="36282" y="159"/>
                  </a:cubicBezTo>
                  <a:cubicBezTo>
                    <a:pt x="36299" y="108"/>
                    <a:pt x="36312" y="54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4"/>
            <p:cNvSpPr/>
            <p:nvPr/>
          </p:nvSpPr>
          <p:spPr>
            <a:xfrm>
              <a:off x="515257" y="4571573"/>
              <a:ext cx="565608" cy="106009"/>
            </a:xfrm>
            <a:custGeom>
              <a:rect b="b" l="l" r="r" t="t"/>
              <a:pathLst>
                <a:path extrusionOk="0" h="6814" w="36356">
                  <a:moveTo>
                    <a:pt x="35447" y="0"/>
                  </a:moveTo>
                  <a:cubicBezTo>
                    <a:pt x="35445" y="0"/>
                    <a:pt x="35443" y="0"/>
                    <a:pt x="35441" y="0"/>
                  </a:cubicBezTo>
                  <a:lnTo>
                    <a:pt x="911" y="0"/>
                  </a:lnTo>
                  <a:cubicBezTo>
                    <a:pt x="910" y="0"/>
                    <a:pt x="909" y="0"/>
                    <a:pt x="908" y="0"/>
                  </a:cubicBezTo>
                  <a:cubicBezTo>
                    <a:pt x="468" y="0"/>
                    <a:pt x="92" y="318"/>
                    <a:pt x="18" y="753"/>
                  </a:cubicBezTo>
                  <a:cubicBezTo>
                    <a:pt x="6" y="804"/>
                    <a:pt x="0" y="856"/>
                    <a:pt x="2" y="910"/>
                  </a:cubicBezTo>
                  <a:lnTo>
                    <a:pt x="2" y="5904"/>
                  </a:lnTo>
                  <a:cubicBezTo>
                    <a:pt x="0" y="5956"/>
                    <a:pt x="6" y="6006"/>
                    <a:pt x="18" y="6057"/>
                  </a:cubicBezTo>
                  <a:cubicBezTo>
                    <a:pt x="27" y="6111"/>
                    <a:pt x="40" y="6163"/>
                    <a:pt x="57" y="6213"/>
                  </a:cubicBezTo>
                  <a:cubicBezTo>
                    <a:pt x="74" y="6263"/>
                    <a:pt x="98" y="6310"/>
                    <a:pt x="124" y="6355"/>
                  </a:cubicBezTo>
                  <a:cubicBezTo>
                    <a:pt x="197" y="6487"/>
                    <a:pt x="305" y="6597"/>
                    <a:pt x="434" y="6677"/>
                  </a:cubicBezTo>
                  <a:cubicBezTo>
                    <a:pt x="445" y="6684"/>
                    <a:pt x="461" y="6693"/>
                    <a:pt x="476" y="6704"/>
                  </a:cubicBezTo>
                  <a:cubicBezTo>
                    <a:pt x="513" y="6723"/>
                    <a:pt x="551" y="6741"/>
                    <a:pt x="590" y="6755"/>
                  </a:cubicBezTo>
                  <a:cubicBezTo>
                    <a:pt x="635" y="6773"/>
                    <a:pt x="680" y="6786"/>
                    <a:pt x="728" y="6794"/>
                  </a:cubicBezTo>
                  <a:cubicBezTo>
                    <a:pt x="736" y="6797"/>
                    <a:pt x="745" y="6799"/>
                    <a:pt x="755" y="6799"/>
                  </a:cubicBezTo>
                  <a:cubicBezTo>
                    <a:pt x="801" y="6808"/>
                    <a:pt x="848" y="6813"/>
                    <a:pt x="895" y="6813"/>
                  </a:cubicBezTo>
                  <a:cubicBezTo>
                    <a:pt x="901" y="6813"/>
                    <a:pt x="906" y="6813"/>
                    <a:pt x="911" y="6813"/>
                  </a:cubicBezTo>
                  <a:lnTo>
                    <a:pt x="35441" y="6813"/>
                  </a:lnTo>
                  <a:cubicBezTo>
                    <a:pt x="35446" y="6813"/>
                    <a:pt x="35452" y="6813"/>
                    <a:pt x="35457" y="6813"/>
                  </a:cubicBezTo>
                  <a:cubicBezTo>
                    <a:pt x="35504" y="6813"/>
                    <a:pt x="35552" y="6808"/>
                    <a:pt x="35598" y="6799"/>
                  </a:cubicBezTo>
                  <a:cubicBezTo>
                    <a:pt x="35608" y="6799"/>
                    <a:pt x="35616" y="6797"/>
                    <a:pt x="35625" y="6794"/>
                  </a:cubicBezTo>
                  <a:cubicBezTo>
                    <a:pt x="35671" y="6786"/>
                    <a:pt x="35718" y="6773"/>
                    <a:pt x="35763" y="6755"/>
                  </a:cubicBezTo>
                  <a:cubicBezTo>
                    <a:pt x="35802" y="6741"/>
                    <a:pt x="35839" y="6723"/>
                    <a:pt x="35876" y="6704"/>
                  </a:cubicBezTo>
                  <a:cubicBezTo>
                    <a:pt x="35880" y="6704"/>
                    <a:pt x="35880" y="6700"/>
                    <a:pt x="35884" y="6700"/>
                  </a:cubicBezTo>
                  <a:cubicBezTo>
                    <a:pt x="35905" y="6689"/>
                    <a:pt x="35925" y="6675"/>
                    <a:pt x="35942" y="6661"/>
                  </a:cubicBezTo>
                  <a:cubicBezTo>
                    <a:pt x="35970" y="6645"/>
                    <a:pt x="35997" y="6628"/>
                    <a:pt x="36022" y="6606"/>
                  </a:cubicBezTo>
                  <a:cubicBezTo>
                    <a:pt x="36022" y="6606"/>
                    <a:pt x="36022" y="6606"/>
                    <a:pt x="36023" y="6606"/>
                  </a:cubicBezTo>
                  <a:cubicBezTo>
                    <a:pt x="36024" y="6606"/>
                    <a:pt x="36025" y="6604"/>
                    <a:pt x="36025" y="6603"/>
                  </a:cubicBezTo>
                  <a:cubicBezTo>
                    <a:pt x="36029" y="6599"/>
                    <a:pt x="36034" y="6599"/>
                    <a:pt x="36034" y="6594"/>
                  </a:cubicBezTo>
                  <a:cubicBezTo>
                    <a:pt x="36113" y="6528"/>
                    <a:pt x="36181" y="6447"/>
                    <a:pt x="36232" y="6355"/>
                  </a:cubicBezTo>
                  <a:cubicBezTo>
                    <a:pt x="36258" y="6310"/>
                    <a:pt x="36281" y="6263"/>
                    <a:pt x="36299" y="6215"/>
                  </a:cubicBezTo>
                  <a:cubicBezTo>
                    <a:pt x="36316" y="6163"/>
                    <a:pt x="36329" y="6111"/>
                    <a:pt x="36338" y="6057"/>
                  </a:cubicBezTo>
                  <a:cubicBezTo>
                    <a:pt x="36349" y="6008"/>
                    <a:pt x="36354" y="5956"/>
                    <a:pt x="36354" y="5905"/>
                  </a:cubicBezTo>
                  <a:lnTo>
                    <a:pt x="36354" y="910"/>
                  </a:lnTo>
                  <a:cubicBezTo>
                    <a:pt x="36355" y="856"/>
                    <a:pt x="36349" y="804"/>
                    <a:pt x="36339" y="753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912160" y="4571573"/>
              <a:ext cx="119264" cy="106024"/>
            </a:xfrm>
            <a:custGeom>
              <a:rect b="b" l="l" r="r" t="t"/>
              <a:pathLst>
                <a:path extrusionOk="0" h="6815" w="7666">
                  <a:moveTo>
                    <a:pt x="1" y="0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4"/>
            <p:cNvSpPr/>
            <p:nvPr/>
          </p:nvSpPr>
          <p:spPr>
            <a:xfrm>
              <a:off x="515521" y="4571573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0" y="0"/>
                  </a:moveTo>
                  <a:cubicBezTo>
                    <a:pt x="35428" y="0"/>
                    <a:pt x="35426" y="0"/>
                    <a:pt x="35424" y="0"/>
                  </a:cubicBez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ubicBezTo>
                    <a:pt x="451" y="0"/>
                    <a:pt x="75" y="318"/>
                    <a:pt x="1" y="753"/>
                  </a:cubicBezTo>
                  <a:lnTo>
                    <a:pt x="36322" y="753"/>
                  </a:lnTo>
                  <a:cubicBezTo>
                    <a:pt x="36247" y="318"/>
                    <a:pt x="35871" y="0"/>
                    <a:pt x="35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4"/>
            <p:cNvSpPr/>
            <p:nvPr/>
          </p:nvSpPr>
          <p:spPr>
            <a:xfrm>
              <a:off x="515521" y="4665805"/>
              <a:ext cx="565095" cy="11777"/>
            </a:xfrm>
            <a:custGeom>
              <a:rect b="b" l="l" r="r" t="t"/>
              <a:pathLst>
                <a:path extrusionOk="0" h="757" w="36323">
                  <a:moveTo>
                    <a:pt x="1" y="0"/>
                  </a:moveTo>
                  <a:cubicBezTo>
                    <a:pt x="10" y="54"/>
                    <a:pt x="23" y="106"/>
                    <a:pt x="40" y="156"/>
                  </a:cubicBezTo>
                  <a:cubicBezTo>
                    <a:pt x="57" y="206"/>
                    <a:pt x="81" y="253"/>
                    <a:pt x="107" y="298"/>
                  </a:cubicBezTo>
                  <a:cubicBezTo>
                    <a:pt x="180" y="430"/>
                    <a:pt x="288" y="540"/>
                    <a:pt x="417" y="620"/>
                  </a:cubicBezTo>
                  <a:cubicBezTo>
                    <a:pt x="428" y="627"/>
                    <a:pt x="444" y="636"/>
                    <a:pt x="459" y="647"/>
                  </a:cubicBezTo>
                  <a:cubicBezTo>
                    <a:pt x="496" y="666"/>
                    <a:pt x="534" y="684"/>
                    <a:pt x="573" y="698"/>
                  </a:cubicBezTo>
                  <a:cubicBezTo>
                    <a:pt x="618" y="716"/>
                    <a:pt x="663" y="729"/>
                    <a:pt x="711" y="737"/>
                  </a:cubicBezTo>
                  <a:cubicBezTo>
                    <a:pt x="719" y="740"/>
                    <a:pt x="728" y="742"/>
                    <a:pt x="738" y="742"/>
                  </a:cubicBezTo>
                  <a:cubicBezTo>
                    <a:pt x="784" y="751"/>
                    <a:pt x="831" y="756"/>
                    <a:pt x="878" y="756"/>
                  </a:cubicBezTo>
                  <a:cubicBezTo>
                    <a:pt x="884" y="756"/>
                    <a:pt x="889" y="756"/>
                    <a:pt x="894" y="756"/>
                  </a:cubicBezTo>
                  <a:lnTo>
                    <a:pt x="35424" y="756"/>
                  </a:lnTo>
                  <a:cubicBezTo>
                    <a:pt x="35430" y="756"/>
                    <a:pt x="35435" y="756"/>
                    <a:pt x="35441" y="756"/>
                  </a:cubicBezTo>
                  <a:cubicBezTo>
                    <a:pt x="35488" y="756"/>
                    <a:pt x="35535" y="751"/>
                    <a:pt x="35581" y="742"/>
                  </a:cubicBezTo>
                  <a:cubicBezTo>
                    <a:pt x="35591" y="742"/>
                    <a:pt x="35599" y="740"/>
                    <a:pt x="35608" y="737"/>
                  </a:cubicBezTo>
                  <a:cubicBezTo>
                    <a:pt x="35656" y="729"/>
                    <a:pt x="35701" y="716"/>
                    <a:pt x="35746" y="698"/>
                  </a:cubicBezTo>
                  <a:cubicBezTo>
                    <a:pt x="35785" y="684"/>
                    <a:pt x="35822" y="666"/>
                    <a:pt x="35860" y="647"/>
                  </a:cubicBezTo>
                  <a:cubicBezTo>
                    <a:pt x="35863" y="647"/>
                    <a:pt x="35863" y="643"/>
                    <a:pt x="35867" y="643"/>
                  </a:cubicBezTo>
                  <a:cubicBezTo>
                    <a:pt x="35888" y="632"/>
                    <a:pt x="35908" y="618"/>
                    <a:pt x="35927" y="604"/>
                  </a:cubicBezTo>
                  <a:cubicBezTo>
                    <a:pt x="35954" y="588"/>
                    <a:pt x="35980" y="571"/>
                    <a:pt x="36005" y="549"/>
                  </a:cubicBezTo>
                  <a:lnTo>
                    <a:pt x="36005" y="546"/>
                  </a:lnTo>
                  <a:cubicBezTo>
                    <a:pt x="36006" y="547"/>
                    <a:pt x="36007" y="547"/>
                    <a:pt x="36008" y="547"/>
                  </a:cubicBezTo>
                  <a:cubicBezTo>
                    <a:pt x="36009" y="547"/>
                    <a:pt x="36009" y="546"/>
                    <a:pt x="36009" y="546"/>
                  </a:cubicBezTo>
                  <a:cubicBezTo>
                    <a:pt x="36012" y="542"/>
                    <a:pt x="36017" y="542"/>
                    <a:pt x="36017" y="537"/>
                  </a:cubicBezTo>
                  <a:cubicBezTo>
                    <a:pt x="36098" y="471"/>
                    <a:pt x="36164" y="390"/>
                    <a:pt x="36215" y="298"/>
                  </a:cubicBezTo>
                  <a:cubicBezTo>
                    <a:pt x="36241" y="253"/>
                    <a:pt x="36264" y="206"/>
                    <a:pt x="36282" y="158"/>
                  </a:cubicBezTo>
                  <a:cubicBezTo>
                    <a:pt x="36299" y="106"/>
                    <a:pt x="36312" y="54"/>
                    <a:pt x="36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4"/>
            <p:cNvSpPr/>
            <p:nvPr/>
          </p:nvSpPr>
          <p:spPr>
            <a:xfrm>
              <a:off x="515257" y="4287182"/>
              <a:ext cx="565608" cy="106040"/>
            </a:xfrm>
            <a:custGeom>
              <a:rect b="b" l="l" r="r" t="t"/>
              <a:pathLst>
                <a:path extrusionOk="0" h="6816" w="36356">
                  <a:moveTo>
                    <a:pt x="35447" y="1"/>
                  </a:moveTo>
                  <a:cubicBezTo>
                    <a:pt x="35445" y="1"/>
                    <a:pt x="35443" y="1"/>
                    <a:pt x="35441" y="1"/>
                  </a:cubicBezTo>
                  <a:lnTo>
                    <a:pt x="911" y="1"/>
                  </a:lnTo>
                  <a:cubicBezTo>
                    <a:pt x="910" y="1"/>
                    <a:pt x="909" y="1"/>
                    <a:pt x="908" y="1"/>
                  </a:cubicBezTo>
                  <a:cubicBezTo>
                    <a:pt x="468" y="1"/>
                    <a:pt x="92" y="319"/>
                    <a:pt x="18" y="754"/>
                  </a:cubicBezTo>
                  <a:cubicBezTo>
                    <a:pt x="6" y="806"/>
                    <a:pt x="0" y="858"/>
                    <a:pt x="2" y="910"/>
                  </a:cubicBezTo>
                  <a:lnTo>
                    <a:pt x="2" y="5906"/>
                  </a:lnTo>
                  <a:cubicBezTo>
                    <a:pt x="0" y="5956"/>
                    <a:pt x="6" y="6008"/>
                    <a:pt x="18" y="6058"/>
                  </a:cubicBezTo>
                  <a:cubicBezTo>
                    <a:pt x="27" y="6111"/>
                    <a:pt x="40" y="6163"/>
                    <a:pt x="57" y="6216"/>
                  </a:cubicBezTo>
                  <a:cubicBezTo>
                    <a:pt x="74" y="6263"/>
                    <a:pt x="98" y="6311"/>
                    <a:pt x="124" y="6356"/>
                  </a:cubicBezTo>
                  <a:cubicBezTo>
                    <a:pt x="197" y="6488"/>
                    <a:pt x="305" y="6598"/>
                    <a:pt x="434" y="6678"/>
                  </a:cubicBezTo>
                  <a:cubicBezTo>
                    <a:pt x="445" y="6686"/>
                    <a:pt x="461" y="6694"/>
                    <a:pt x="476" y="6705"/>
                  </a:cubicBezTo>
                  <a:cubicBezTo>
                    <a:pt x="513" y="6724"/>
                    <a:pt x="551" y="6741"/>
                    <a:pt x="590" y="6756"/>
                  </a:cubicBezTo>
                  <a:cubicBezTo>
                    <a:pt x="635" y="6773"/>
                    <a:pt x="680" y="6786"/>
                    <a:pt x="728" y="6795"/>
                  </a:cubicBezTo>
                  <a:cubicBezTo>
                    <a:pt x="734" y="6798"/>
                    <a:pt x="741" y="6800"/>
                    <a:pt x="748" y="6800"/>
                  </a:cubicBezTo>
                  <a:cubicBezTo>
                    <a:pt x="750" y="6800"/>
                    <a:pt x="753" y="6800"/>
                    <a:pt x="755" y="6799"/>
                  </a:cubicBezTo>
                  <a:cubicBezTo>
                    <a:pt x="806" y="6811"/>
                    <a:pt x="859" y="6815"/>
                    <a:pt x="911" y="6815"/>
                  </a:cubicBezTo>
                  <a:lnTo>
                    <a:pt x="35441" y="6815"/>
                  </a:lnTo>
                  <a:cubicBezTo>
                    <a:pt x="35493" y="6815"/>
                    <a:pt x="35547" y="6811"/>
                    <a:pt x="35598" y="6799"/>
                  </a:cubicBezTo>
                  <a:cubicBezTo>
                    <a:pt x="35600" y="6800"/>
                    <a:pt x="35603" y="6800"/>
                    <a:pt x="35605" y="6800"/>
                  </a:cubicBezTo>
                  <a:cubicBezTo>
                    <a:pt x="35612" y="6800"/>
                    <a:pt x="35619" y="6798"/>
                    <a:pt x="35625" y="6795"/>
                  </a:cubicBezTo>
                  <a:cubicBezTo>
                    <a:pt x="35671" y="6786"/>
                    <a:pt x="35718" y="6773"/>
                    <a:pt x="35763" y="6756"/>
                  </a:cubicBezTo>
                  <a:cubicBezTo>
                    <a:pt x="35802" y="6741"/>
                    <a:pt x="35839" y="6724"/>
                    <a:pt x="35876" y="6705"/>
                  </a:cubicBezTo>
                  <a:cubicBezTo>
                    <a:pt x="35880" y="6705"/>
                    <a:pt x="35880" y="6701"/>
                    <a:pt x="35884" y="6701"/>
                  </a:cubicBezTo>
                  <a:cubicBezTo>
                    <a:pt x="35905" y="6689"/>
                    <a:pt x="35923" y="6676"/>
                    <a:pt x="35942" y="6662"/>
                  </a:cubicBezTo>
                  <a:cubicBezTo>
                    <a:pt x="35970" y="6646"/>
                    <a:pt x="35997" y="6628"/>
                    <a:pt x="36022" y="6608"/>
                  </a:cubicBezTo>
                  <a:cubicBezTo>
                    <a:pt x="36023" y="6608"/>
                    <a:pt x="36025" y="6607"/>
                    <a:pt x="36025" y="6604"/>
                  </a:cubicBezTo>
                  <a:cubicBezTo>
                    <a:pt x="36029" y="6601"/>
                    <a:pt x="36034" y="6601"/>
                    <a:pt x="36034" y="6596"/>
                  </a:cubicBezTo>
                  <a:cubicBezTo>
                    <a:pt x="36113" y="6530"/>
                    <a:pt x="36181" y="6449"/>
                    <a:pt x="36232" y="6358"/>
                  </a:cubicBezTo>
                  <a:cubicBezTo>
                    <a:pt x="36258" y="6313"/>
                    <a:pt x="36281" y="6265"/>
                    <a:pt x="36299" y="6216"/>
                  </a:cubicBezTo>
                  <a:cubicBezTo>
                    <a:pt x="36316" y="6165"/>
                    <a:pt x="36329" y="6113"/>
                    <a:pt x="36338" y="6059"/>
                  </a:cubicBezTo>
                  <a:cubicBezTo>
                    <a:pt x="36349" y="6008"/>
                    <a:pt x="36354" y="5958"/>
                    <a:pt x="36354" y="5906"/>
                  </a:cubicBezTo>
                  <a:lnTo>
                    <a:pt x="36354" y="910"/>
                  </a:lnTo>
                  <a:cubicBezTo>
                    <a:pt x="36355" y="858"/>
                    <a:pt x="36349" y="806"/>
                    <a:pt x="36339" y="754"/>
                  </a:cubicBezTo>
                  <a:cubicBezTo>
                    <a:pt x="36264" y="319"/>
                    <a:pt x="35888" y="1"/>
                    <a:pt x="35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4"/>
            <p:cNvSpPr/>
            <p:nvPr/>
          </p:nvSpPr>
          <p:spPr>
            <a:xfrm>
              <a:off x="912160" y="4287182"/>
              <a:ext cx="119264" cy="106040"/>
            </a:xfrm>
            <a:custGeom>
              <a:rect b="b" l="l" r="r" t="t"/>
              <a:pathLst>
                <a:path extrusionOk="0" h="6816" w="7666">
                  <a:moveTo>
                    <a:pt x="1" y="1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4"/>
            <p:cNvSpPr/>
            <p:nvPr/>
          </p:nvSpPr>
          <p:spPr>
            <a:xfrm>
              <a:off x="515521" y="4287182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0" y="1"/>
                  </a:moveTo>
                  <a:cubicBezTo>
                    <a:pt x="35428" y="1"/>
                    <a:pt x="35426" y="1"/>
                    <a:pt x="35424" y="1"/>
                  </a:cubicBezTo>
                  <a:lnTo>
                    <a:pt x="894" y="1"/>
                  </a:lnTo>
                  <a:cubicBezTo>
                    <a:pt x="893" y="1"/>
                    <a:pt x="892" y="1"/>
                    <a:pt x="891" y="1"/>
                  </a:cubicBezTo>
                  <a:cubicBezTo>
                    <a:pt x="451" y="1"/>
                    <a:pt x="75" y="319"/>
                    <a:pt x="1" y="754"/>
                  </a:cubicBezTo>
                  <a:lnTo>
                    <a:pt x="36322" y="754"/>
                  </a:lnTo>
                  <a:cubicBezTo>
                    <a:pt x="36247" y="319"/>
                    <a:pt x="35871" y="1"/>
                    <a:pt x="3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4"/>
            <p:cNvSpPr/>
            <p:nvPr/>
          </p:nvSpPr>
          <p:spPr>
            <a:xfrm>
              <a:off x="515521" y="4381414"/>
              <a:ext cx="565095" cy="11808"/>
            </a:xfrm>
            <a:custGeom>
              <a:rect b="b" l="l" r="r" t="t"/>
              <a:pathLst>
                <a:path extrusionOk="0" h="759" w="36323">
                  <a:moveTo>
                    <a:pt x="1" y="1"/>
                  </a:moveTo>
                  <a:lnTo>
                    <a:pt x="1" y="1"/>
                  </a:lnTo>
                  <a:cubicBezTo>
                    <a:pt x="10" y="54"/>
                    <a:pt x="23" y="106"/>
                    <a:pt x="40" y="159"/>
                  </a:cubicBezTo>
                  <a:cubicBezTo>
                    <a:pt x="57" y="206"/>
                    <a:pt x="81" y="254"/>
                    <a:pt x="107" y="299"/>
                  </a:cubicBezTo>
                  <a:cubicBezTo>
                    <a:pt x="180" y="431"/>
                    <a:pt x="288" y="541"/>
                    <a:pt x="417" y="621"/>
                  </a:cubicBezTo>
                  <a:cubicBezTo>
                    <a:pt x="428" y="629"/>
                    <a:pt x="444" y="637"/>
                    <a:pt x="459" y="648"/>
                  </a:cubicBezTo>
                  <a:cubicBezTo>
                    <a:pt x="496" y="667"/>
                    <a:pt x="534" y="684"/>
                    <a:pt x="573" y="699"/>
                  </a:cubicBezTo>
                  <a:cubicBezTo>
                    <a:pt x="618" y="716"/>
                    <a:pt x="663" y="729"/>
                    <a:pt x="711" y="738"/>
                  </a:cubicBezTo>
                  <a:cubicBezTo>
                    <a:pt x="717" y="741"/>
                    <a:pt x="724" y="743"/>
                    <a:pt x="731" y="743"/>
                  </a:cubicBezTo>
                  <a:cubicBezTo>
                    <a:pt x="733" y="743"/>
                    <a:pt x="736" y="743"/>
                    <a:pt x="738" y="742"/>
                  </a:cubicBezTo>
                  <a:cubicBezTo>
                    <a:pt x="789" y="754"/>
                    <a:pt x="842" y="758"/>
                    <a:pt x="894" y="758"/>
                  </a:cubicBezTo>
                  <a:lnTo>
                    <a:pt x="35424" y="758"/>
                  </a:lnTo>
                  <a:cubicBezTo>
                    <a:pt x="35478" y="758"/>
                    <a:pt x="35530" y="754"/>
                    <a:pt x="35581" y="742"/>
                  </a:cubicBezTo>
                  <a:cubicBezTo>
                    <a:pt x="35583" y="743"/>
                    <a:pt x="35586" y="743"/>
                    <a:pt x="35588" y="743"/>
                  </a:cubicBezTo>
                  <a:cubicBezTo>
                    <a:pt x="35595" y="743"/>
                    <a:pt x="35602" y="741"/>
                    <a:pt x="35608" y="738"/>
                  </a:cubicBezTo>
                  <a:cubicBezTo>
                    <a:pt x="35656" y="729"/>
                    <a:pt x="35701" y="716"/>
                    <a:pt x="35746" y="699"/>
                  </a:cubicBezTo>
                  <a:cubicBezTo>
                    <a:pt x="35785" y="684"/>
                    <a:pt x="35822" y="667"/>
                    <a:pt x="35860" y="648"/>
                  </a:cubicBezTo>
                  <a:cubicBezTo>
                    <a:pt x="35863" y="648"/>
                    <a:pt x="35863" y="644"/>
                    <a:pt x="35867" y="644"/>
                  </a:cubicBezTo>
                  <a:cubicBezTo>
                    <a:pt x="35888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2" y="544"/>
                    <a:pt x="36017" y="544"/>
                    <a:pt x="36017" y="539"/>
                  </a:cubicBezTo>
                  <a:cubicBezTo>
                    <a:pt x="36098" y="473"/>
                    <a:pt x="36164" y="392"/>
                    <a:pt x="36215" y="301"/>
                  </a:cubicBezTo>
                  <a:cubicBezTo>
                    <a:pt x="36241" y="256"/>
                    <a:pt x="36264" y="208"/>
                    <a:pt x="36282" y="159"/>
                  </a:cubicBezTo>
                  <a:cubicBezTo>
                    <a:pt x="36299" y="108"/>
                    <a:pt x="36312" y="56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4"/>
            <p:cNvSpPr/>
            <p:nvPr/>
          </p:nvSpPr>
          <p:spPr>
            <a:xfrm>
              <a:off x="602970" y="4667314"/>
              <a:ext cx="565608" cy="106024"/>
            </a:xfrm>
            <a:custGeom>
              <a:rect b="b" l="l" r="r" t="t"/>
              <a:pathLst>
                <a:path extrusionOk="0" h="6815" w="36356">
                  <a:moveTo>
                    <a:pt x="35447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7" y="0"/>
                    <a:pt x="90" y="318"/>
                    <a:pt x="17" y="753"/>
                  </a:cubicBezTo>
                  <a:cubicBezTo>
                    <a:pt x="5" y="805"/>
                    <a:pt x="1" y="857"/>
                    <a:pt x="1" y="910"/>
                  </a:cubicBezTo>
                  <a:lnTo>
                    <a:pt x="1" y="5905"/>
                  </a:lnTo>
                  <a:cubicBezTo>
                    <a:pt x="1" y="5957"/>
                    <a:pt x="7" y="6008"/>
                    <a:pt x="17" y="6058"/>
                  </a:cubicBezTo>
                  <a:cubicBezTo>
                    <a:pt x="25" y="6111"/>
                    <a:pt x="38" y="6164"/>
                    <a:pt x="56" y="6215"/>
                  </a:cubicBezTo>
                  <a:cubicBezTo>
                    <a:pt x="75" y="6264"/>
                    <a:pt x="96" y="6310"/>
                    <a:pt x="122" y="6355"/>
                  </a:cubicBezTo>
                  <a:cubicBezTo>
                    <a:pt x="198" y="6487"/>
                    <a:pt x="304" y="6599"/>
                    <a:pt x="432" y="6677"/>
                  </a:cubicBezTo>
                  <a:cubicBezTo>
                    <a:pt x="444" y="6686"/>
                    <a:pt x="460" y="6693"/>
                    <a:pt x="476" y="6704"/>
                  </a:cubicBezTo>
                  <a:cubicBezTo>
                    <a:pt x="512" y="6725"/>
                    <a:pt x="551" y="6742"/>
                    <a:pt x="590" y="6757"/>
                  </a:cubicBezTo>
                  <a:cubicBezTo>
                    <a:pt x="634" y="6772"/>
                    <a:pt x="680" y="6785"/>
                    <a:pt x="726" y="6796"/>
                  </a:cubicBezTo>
                  <a:cubicBezTo>
                    <a:pt x="733" y="6798"/>
                    <a:pt x="740" y="6799"/>
                    <a:pt x="747" y="6799"/>
                  </a:cubicBezTo>
                  <a:cubicBezTo>
                    <a:pt x="749" y="6799"/>
                    <a:pt x="752" y="6799"/>
                    <a:pt x="754" y="6799"/>
                  </a:cubicBezTo>
                  <a:cubicBezTo>
                    <a:pt x="801" y="6809"/>
                    <a:pt x="848" y="6815"/>
                    <a:pt x="896" y="6815"/>
                  </a:cubicBezTo>
                  <a:cubicBezTo>
                    <a:pt x="901" y="6815"/>
                    <a:pt x="906" y="6815"/>
                    <a:pt x="912" y="6814"/>
                  </a:cubicBezTo>
                  <a:lnTo>
                    <a:pt x="35442" y="6814"/>
                  </a:lnTo>
                  <a:cubicBezTo>
                    <a:pt x="35447" y="6815"/>
                    <a:pt x="35452" y="6815"/>
                    <a:pt x="35457" y="6815"/>
                  </a:cubicBezTo>
                  <a:cubicBezTo>
                    <a:pt x="35504" y="6815"/>
                    <a:pt x="35551" y="6809"/>
                    <a:pt x="35598" y="6799"/>
                  </a:cubicBezTo>
                  <a:cubicBezTo>
                    <a:pt x="35600" y="6799"/>
                    <a:pt x="35603" y="6799"/>
                    <a:pt x="35605" y="6799"/>
                  </a:cubicBezTo>
                  <a:cubicBezTo>
                    <a:pt x="35612" y="6799"/>
                    <a:pt x="35619" y="6798"/>
                    <a:pt x="35625" y="6796"/>
                  </a:cubicBezTo>
                  <a:cubicBezTo>
                    <a:pt x="35672" y="6785"/>
                    <a:pt x="35718" y="6772"/>
                    <a:pt x="35763" y="6757"/>
                  </a:cubicBezTo>
                  <a:cubicBezTo>
                    <a:pt x="35801" y="6741"/>
                    <a:pt x="35840" y="6725"/>
                    <a:pt x="35876" y="6704"/>
                  </a:cubicBezTo>
                  <a:cubicBezTo>
                    <a:pt x="35880" y="6704"/>
                    <a:pt x="35880" y="6701"/>
                    <a:pt x="35885" y="6701"/>
                  </a:cubicBezTo>
                  <a:cubicBezTo>
                    <a:pt x="35905" y="6690"/>
                    <a:pt x="35924" y="6675"/>
                    <a:pt x="35943" y="6662"/>
                  </a:cubicBezTo>
                  <a:cubicBezTo>
                    <a:pt x="35970" y="6646"/>
                    <a:pt x="35996" y="6628"/>
                    <a:pt x="36021" y="6607"/>
                  </a:cubicBezTo>
                  <a:cubicBezTo>
                    <a:pt x="36024" y="6607"/>
                    <a:pt x="36025" y="6606"/>
                    <a:pt x="36025" y="6603"/>
                  </a:cubicBezTo>
                  <a:cubicBezTo>
                    <a:pt x="36030" y="6600"/>
                    <a:pt x="36032" y="6600"/>
                    <a:pt x="36032" y="6596"/>
                  </a:cubicBezTo>
                  <a:cubicBezTo>
                    <a:pt x="36114" y="6529"/>
                    <a:pt x="36182" y="6448"/>
                    <a:pt x="36232" y="6357"/>
                  </a:cubicBezTo>
                  <a:cubicBezTo>
                    <a:pt x="36258" y="6312"/>
                    <a:pt x="36280" y="6264"/>
                    <a:pt x="36299" y="6215"/>
                  </a:cubicBezTo>
                  <a:cubicBezTo>
                    <a:pt x="36316" y="6164"/>
                    <a:pt x="36329" y="6112"/>
                    <a:pt x="36338" y="6058"/>
                  </a:cubicBezTo>
                  <a:cubicBezTo>
                    <a:pt x="36350" y="6008"/>
                    <a:pt x="36354" y="5957"/>
                    <a:pt x="36354" y="5905"/>
                  </a:cubicBezTo>
                  <a:lnTo>
                    <a:pt x="36354" y="910"/>
                  </a:lnTo>
                  <a:cubicBezTo>
                    <a:pt x="36355" y="857"/>
                    <a:pt x="36350" y="805"/>
                    <a:pt x="36339" y="753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4"/>
            <p:cNvSpPr/>
            <p:nvPr/>
          </p:nvSpPr>
          <p:spPr>
            <a:xfrm>
              <a:off x="999858" y="4667314"/>
              <a:ext cx="119279" cy="106024"/>
            </a:xfrm>
            <a:custGeom>
              <a:rect b="b" l="l" r="r" t="t"/>
              <a:pathLst>
                <a:path extrusionOk="0" h="6815" w="7667">
                  <a:moveTo>
                    <a:pt x="1" y="0"/>
                  </a:moveTo>
                  <a:lnTo>
                    <a:pt x="1" y="6814"/>
                  </a:lnTo>
                  <a:lnTo>
                    <a:pt x="7667" y="6814"/>
                  </a:lnTo>
                  <a:lnTo>
                    <a:pt x="7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4"/>
            <p:cNvSpPr/>
            <p:nvPr/>
          </p:nvSpPr>
          <p:spPr>
            <a:xfrm>
              <a:off x="603219" y="4667314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893" y="0"/>
                  </a:moveTo>
                  <a:cubicBezTo>
                    <a:pt x="451" y="0"/>
                    <a:pt x="74" y="318"/>
                    <a:pt x="1" y="753"/>
                  </a:cubicBezTo>
                  <a:lnTo>
                    <a:pt x="36322" y="753"/>
                  </a:lnTo>
                  <a:cubicBezTo>
                    <a:pt x="36247" y="318"/>
                    <a:pt x="35869" y="0"/>
                    <a:pt x="35429" y="0"/>
                  </a:cubicBezTo>
                  <a:cubicBezTo>
                    <a:pt x="35428" y="0"/>
                    <a:pt x="35427" y="0"/>
                    <a:pt x="35426" y="0"/>
                  </a:cubicBezTo>
                  <a:lnTo>
                    <a:pt x="896" y="0"/>
                  </a:lnTo>
                  <a:cubicBezTo>
                    <a:pt x="895" y="0"/>
                    <a:pt x="894" y="0"/>
                    <a:pt x="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4"/>
            <p:cNvSpPr/>
            <p:nvPr/>
          </p:nvSpPr>
          <p:spPr>
            <a:xfrm>
              <a:off x="603219" y="4761561"/>
              <a:ext cx="565095" cy="11777"/>
            </a:xfrm>
            <a:custGeom>
              <a:rect b="b" l="l" r="r" t="t"/>
              <a:pathLst>
                <a:path extrusionOk="0" h="757" w="36323">
                  <a:moveTo>
                    <a:pt x="1" y="0"/>
                  </a:moveTo>
                  <a:cubicBezTo>
                    <a:pt x="9" y="53"/>
                    <a:pt x="22" y="106"/>
                    <a:pt x="40" y="157"/>
                  </a:cubicBezTo>
                  <a:cubicBezTo>
                    <a:pt x="59" y="206"/>
                    <a:pt x="80" y="252"/>
                    <a:pt x="106" y="297"/>
                  </a:cubicBezTo>
                  <a:cubicBezTo>
                    <a:pt x="182" y="429"/>
                    <a:pt x="288" y="541"/>
                    <a:pt x="416" y="619"/>
                  </a:cubicBezTo>
                  <a:cubicBezTo>
                    <a:pt x="428" y="628"/>
                    <a:pt x="444" y="635"/>
                    <a:pt x="460" y="646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4"/>
                    <a:pt x="664" y="727"/>
                    <a:pt x="710" y="738"/>
                  </a:cubicBezTo>
                  <a:cubicBezTo>
                    <a:pt x="717" y="740"/>
                    <a:pt x="724" y="741"/>
                    <a:pt x="731" y="741"/>
                  </a:cubicBezTo>
                  <a:cubicBezTo>
                    <a:pt x="733" y="741"/>
                    <a:pt x="736" y="741"/>
                    <a:pt x="738" y="741"/>
                  </a:cubicBezTo>
                  <a:cubicBezTo>
                    <a:pt x="785" y="751"/>
                    <a:pt x="832" y="757"/>
                    <a:pt x="880" y="757"/>
                  </a:cubicBezTo>
                  <a:cubicBezTo>
                    <a:pt x="885" y="757"/>
                    <a:pt x="890" y="757"/>
                    <a:pt x="896" y="756"/>
                  </a:cubicBezTo>
                  <a:lnTo>
                    <a:pt x="35426" y="756"/>
                  </a:lnTo>
                  <a:cubicBezTo>
                    <a:pt x="35431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2" y="741"/>
                  </a:cubicBezTo>
                  <a:cubicBezTo>
                    <a:pt x="35584" y="741"/>
                    <a:pt x="35587" y="741"/>
                    <a:pt x="35589" y="741"/>
                  </a:cubicBezTo>
                  <a:cubicBezTo>
                    <a:pt x="35596" y="741"/>
                    <a:pt x="35603" y="740"/>
                    <a:pt x="35609" y="738"/>
                  </a:cubicBezTo>
                  <a:cubicBezTo>
                    <a:pt x="35656" y="727"/>
                    <a:pt x="35702" y="714"/>
                    <a:pt x="35747" y="699"/>
                  </a:cubicBezTo>
                  <a:cubicBezTo>
                    <a:pt x="35785" y="683"/>
                    <a:pt x="35824" y="667"/>
                    <a:pt x="35860" y="646"/>
                  </a:cubicBezTo>
                  <a:cubicBezTo>
                    <a:pt x="35864" y="646"/>
                    <a:pt x="35864" y="643"/>
                    <a:pt x="35869" y="643"/>
                  </a:cubicBezTo>
                  <a:cubicBezTo>
                    <a:pt x="35889" y="632"/>
                    <a:pt x="35908" y="617"/>
                    <a:pt x="35927" y="604"/>
                  </a:cubicBezTo>
                  <a:cubicBezTo>
                    <a:pt x="35954" y="588"/>
                    <a:pt x="35980" y="570"/>
                    <a:pt x="36005" y="549"/>
                  </a:cubicBezTo>
                  <a:lnTo>
                    <a:pt x="36005" y="545"/>
                  </a:lnTo>
                  <a:cubicBezTo>
                    <a:pt x="36006" y="546"/>
                    <a:pt x="36007" y="547"/>
                    <a:pt x="36008" y="547"/>
                  </a:cubicBezTo>
                  <a:cubicBezTo>
                    <a:pt x="36009" y="547"/>
                    <a:pt x="36009" y="545"/>
                    <a:pt x="36009" y="545"/>
                  </a:cubicBezTo>
                  <a:cubicBezTo>
                    <a:pt x="36014" y="542"/>
                    <a:pt x="36016" y="542"/>
                    <a:pt x="36016" y="538"/>
                  </a:cubicBezTo>
                  <a:cubicBezTo>
                    <a:pt x="36098" y="471"/>
                    <a:pt x="36166" y="390"/>
                    <a:pt x="36216" y="299"/>
                  </a:cubicBezTo>
                  <a:cubicBezTo>
                    <a:pt x="36242" y="254"/>
                    <a:pt x="36264" y="206"/>
                    <a:pt x="36283" y="157"/>
                  </a:cubicBezTo>
                  <a:cubicBezTo>
                    <a:pt x="36300" y="106"/>
                    <a:pt x="36313" y="54"/>
                    <a:pt x="36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4"/>
            <p:cNvSpPr/>
            <p:nvPr/>
          </p:nvSpPr>
          <p:spPr>
            <a:xfrm>
              <a:off x="602970" y="4477248"/>
              <a:ext cx="565608" cy="106040"/>
            </a:xfrm>
            <a:custGeom>
              <a:rect b="b" l="l" r="r" t="t"/>
              <a:pathLst>
                <a:path extrusionOk="0" h="6816" w="36356">
                  <a:moveTo>
                    <a:pt x="35447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7" y="0"/>
                    <a:pt x="90" y="319"/>
                    <a:pt x="17" y="754"/>
                  </a:cubicBezTo>
                  <a:cubicBezTo>
                    <a:pt x="5" y="806"/>
                    <a:pt x="1" y="858"/>
                    <a:pt x="1" y="910"/>
                  </a:cubicBezTo>
                  <a:lnTo>
                    <a:pt x="1" y="5905"/>
                  </a:lnTo>
                  <a:cubicBezTo>
                    <a:pt x="1" y="5956"/>
                    <a:pt x="7" y="6008"/>
                    <a:pt x="17" y="6059"/>
                  </a:cubicBezTo>
                  <a:cubicBezTo>
                    <a:pt x="25" y="6111"/>
                    <a:pt x="38" y="6165"/>
                    <a:pt x="56" y="6215"/>
                  </a:cubicBezTo>
                  <a:cubicBezTo>
                    <a:pt x="75" y="6264"/>
                    <a:pt x="96" y="6311"/>
                    <a:pt x="122" y="6356"/>
                  </a:cubicBezTo>
                  <a:cubicBezTo>
                    <a:pt x="198" y="6488"/>
                    <a:pt x="304" y="6598"/>
                    <a:pt x="432" y="6677"/>
                  </a:cubicBezTo>
                  <a:cubicBezTo>
                    <a:pt x="444" y="6686"/>
                    <a:pt x="460" y="6693"/>
                    <a:pt x="476" y="6705"/>
                  </a:cubicBezTo>
                  <a:cubicBezTo>
                    <a:pt x="512" y="6725"/>
                    <a:pt x="551" y="6741"/>
                    <a:pt x="590" y="6757"/>
                  </a:cubicBezTo>
                  <a:cubicBezTo>
                    <a:pt x="634" y="6773"/>
                    <a:pt x="680" y="6786"/>
                    <a:pt x="726" y="6796"/>
                  </a:cubicBezTo>
                  <a:cubicBezTo>
                    <a:pt x="733" y="6798"/>
                    <a:pt x="740" y="6799"/>
                    <a:pt x="747" y="6799"/>
                  </a:cubicBezTo>
                  <a:cubicBezTo>
                    <a:pt x="749" y="6799"/>
                    <a:pt x="752" y="6799"/>
                    <a:pt x="754" y="6799"/>
                  </a:cubicBezTo>
                  <a:cubicBezTo>
                    <a:pt x="801" y="6809"/>
                    <a:pt x="848" y="6815"/>
                    <a:pt x="896" y="6815"/>
                  </a:cubicBezTo>
                  <a:cubicBezTo>
                    <a:pt x="901" y="6815"/>
                    <a:pt x="906" y="6815"/>
                    <a:pt x="912" y="6815"/>
                  </a:cubicBezTo>
                  <a:lnTo>
                    <a:pt x="35442" y="6815"/>
                  </a:lnTo>
                  <a:cubicBezTo>
                    <a:pt x="35447" y="6815"/>
                    <a:pt x="35452" y="6815"/>
                    <a:pt x="35457" y="6815"/>
                  </a:cubicBezTo>
                  <a:cubicBezTo>
                    <a:pt x="35504" y="6815"/>
                    <a:pt x="35551" y="6809"/>
                    <a:pt x="35598" y="6799"/>
                  </a:cubicBezTo>
                  <a:cubicBezTo>
                    <a:pt x="35600" y="6799"/>
                    <a:pt x="35603" y="6799"/>
                    <a:pt x="35605" y="6799"/>
                  </a:cubicBezTo>
                  <a:cubicBezTo>
                    <a:pt x="35612" y="6799"/>
                    <a:pt x="35619" y="6798"/>
                    <a:pt x="35625" y="6796"/>
                  </a:cubicBezTo>
                  <a:cubicBezTo>
                    <a:pt x="35672" y="6786"/>
                    <a:pt x="35718" y="6773"/>
                    <a:pt x="35763" y="6757"/>
                  </a:cubicBezTo>
                  <a:cubicBezTo>
                    <a:pt x="35801" y="6741"/>
                    <a:pt x="35840" y="6725"/>
                    <a:pt x="35876" y="6705"/>
                  </a:cubicBezTo>
                  <a:cubicBezTo>
                    <a:pt x="35880" y="6705"/>
                    <a:pt x="35880" y="6702"/>
                    <a:pt x="35885" y="6702"/>
                  </a:cubicBezTo>
                  <a:cubicBezTo>
                    <a:pt x="35905" y="6690"/>
                    <a:pt x="35924" y="6676"/>
                    <a:pt x="35943" y="6663"/>
                  </a:cubicBezTo>
                  <a:cubicBezTo>
                    <a:pt x="35970" y="6647"/>
                    <a:pt x="35996" y="6628"/>
                    <a:pt x="36021" y="6608"/>
                  </a:cubicBezTo>
                  <a:cubicBezTo>
                    <a:pt x="36024" y="6608"/>
                    <a:pt x="36025" y="6606"/>
                    <a:pt x="36025" y="6603"/>
                  </a:cubicBezTo>
                  <a:cubicBezTo>
                    <a:pt x="36030" y="6600"/>
                    <a:pt x="36032" y="6600"/>
                    <a:pt x="36032" y="6596"/>
                  </a:cubicBezTo>
                  <a:cubicBezTo>
                    <a:pt x="36114" y="6530"/>
                    <a:pt x="36182" y="6448"/>
                    <a:pt x="36232" y="6357"/>
                  </a:cubicBezTo>
                  <a:cubicBezTo>
                    <a:pt x="36258" y="6312"/>
                    <a:pt x="36280" y="6264"/>
                    <a:pt x="36299" y="6215"/>
                  </a:cubicBezTo>
                  <a:cubicBezTo>
                    <a:pt x="36316" y="6165"/>
                    <a:pt x="36329" y="6112"/>
                    <a:pt x="36338" y="6059"/>
                  </a:cubicBezTo>
                  <a:cubicBezTo>
                    <a:pt x="36350" y="6008"/>
                    <a:pt x="36354" y="5957"/>
                    <a:pt x="36354" y="5905"/>
                  </a:cubicBezTo>
                  <a:lnTo>
                    <a:pt x="36354" y="910"/>
                  </a:lnTo>
                  <a:cubicBezTo>
                    <a:pt x="36355" y="858"/>
                    <a:pt x="36350" y="806"/>
                    <a:pt x="36339" y="754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4"/>
            <p:cNvSpPr/>
            <p:nvPr/>
          </p:nvSpPr>
          <p:spPr>
            <a:xfrm>
              <a:off x="999858" y="4477248"/>
              <a:ext cx="119279" cy="106055"/>
            </a:xfrm>
            <a:custGeom>
              <a:rect b="b" l="l" r="r" t="t"/>
              <a:pathLst>
                <a:path extrusionOk="0" h="6817" w="7667">
                  <a:moveTo>
                    <a:pt x="1" y="0"/>
                  </a:moveTo>
                  <a:lnTo>
                    <a:pt x="1" y="6816"/>
                  </a:lnTo>
                  <a:lnTo>
                    <a:pt x="7667" y="6816"/>
                  </a:lnTo>
                  <a:lnTo>
                    <a:pt x="7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4"/>
            <p:cNvSpPr/>
            <p:nvPr/>
          </p:nvSpPr>
          <p:spPr>
            <a:xfrm>
              <a:off x="603219" y="4477248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1" y="0"/>
                  </a:moveTo>
                  <a:cubicBezTo>
                    <a:pt x="35429" y="0"/>
                    <a:pt x="35427" y="0"/>
                    <a:pt x="35426" y="0"/>
                  </a:cubicBezTo>
                  <a:lnTo>
                    <a:pt x="896" y="0"/>
                  </a:lnTo>
                  <a:cubicBezTo>
                    <a:pt x="895" y="0"/>
                    <a:pt x="894" y="0"/>
                    <a:pt x="893" y="0"/>
                  </a:cubicBezTo>
                  <a:cubicBezTo>
                    <a:pt x="451" y="0"/>
                    <a:pt x="74" y="319"/>
                    <a:pt x="1" y="754"/>
                  </a:cubicBezTo>
                  <a:lnTo>
                    <a:pt x="36322" y="754"/>
                  </a:lnTo>
                  <a:cubicBezTo>
                    <a:pt x="36248" y="318"/>
                    <a:pt x="35871" y="0"/>
                    <a:pt x="35431" y="0"/>
                  </a:cubicBezTo>
                  <a:close/>
                </a:path>
              </a:pathLst>
            </a:custGeom>
            <a:solidFill>
              <a:srgbClr val="AE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4"/>
            <p:cNvSpPr/>
            <p:nvPr/>
          </p:nvSpPr>
          <p:spPr>
            <a:xfrm>
              <a:off x="603219" y="4571495"/>
              <a:ext cx="565095" cy="11808"/>
            </a:xfrm>
            <a:custGeom>
              <a:rect b="b" l="l" r="r" t="t"/>
              <a:pathLst>
                <a:path extrusionOk="0" h="759" w="36323">
                  <a:moveTo>
                    <a:pt x="1" y="1"/>
                  </a:moveTo>
                  <a:cubicBezTo>
                    <a:pt x="9" y="54"/>
                    <a:pt x="22" y="107"/>
                    <a:pt x="40" y="159"/>
                  </a:cubicBezTo>
                  <a:cubicBezTo>
                    <a:pt x="59" y="206"/>
                    <a:pt x="80" y="254"/>
                    <a:pt x="106" y="299"/>
                  </a:cubicBezTo>
                  <a:cubicBezTo>
                    <a:pt x="182" y="431"/>
                    <a:pt x="288" y="541"/>
                    <a:pt x="416" y="621"/>
                  </a:cubicBezTo>
                  <a:cubicBezTo>
                    <a:pt x="428" y="628"/>
                    <a:pt x="444" y="637"/>
                    <a:pt x="460" y="648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6"/>
                    <a:pt x="664" y="729"/>
                    <a:pt x="710" y="738"/>
                  </a:cubicBezTo>
                  <a:cubicBezTo>
                    <a:pt x="719" y="741"/>
                    <a:pt x="729" y="742"/>
                    <a:pt x="738" y="742"/>
                  </a:cubicBezTo>
                  <a:cubicBezTo>
                    <a:pt x="790" y="754"/>
                    <a:pt x="842" y="758"/>
                    <a:pt x="896" y="758"/>
                  </a:cubicBezTo>
                  <a:lnTo>
                    <a:pt x="35426" y="758"/>
                  </a:lnTo>
                  <a:cubicBezTo>
                    <a:pt x="35478" y="758"/>
                    <a:pt x="35530" y="754"/>
                    <a:pt x="35582" y="742"/>
                  </a:cubicBezTo>
                  <a:cubicBezTo>
                    <a:pt x="35591" y="742"/>
                    <a:pt x="35601" y="742"/>
                    <a:pt x="35609" y="738"/>
                  </a:cubicBezTo>
                  <a:cubicBezTo>
                    <a:pt x="35656" y="729"/>
                    <a:pt x="35702" y="716"/>
                    <a:pt x="35747" y="699"/>
                  </a:cubicBezTo>
                  <a:cubicBezTo>
                    <a:pt x="35785" y="684"/>
                    <a:pt x="35824" y="667"/>
                    <a:pt x="35860" y="648"/>
                  </a:cubicBezTo>
                  <a:cubicBezTo>
                    <a:pt x="35864" y="648"/>
                    <a:pt x="35864" y="644"/>
                    <a:pt x="35869" y="644"/>
                  </a:cubicBezTo>
                  <a:cubicBezTo>
                    <a:pt x="35889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4" y="542"/>
                    <a:pt x="36016" y="542"/>
                    <a:pt x="36016" y="540"/>
                  </a:cubicBezTo>
                  <a:cubicBezTo>
                    <a:pt x="36098" y="473"/>
                    <a:pt x="36166" y="392"/>
                    <a:pt x="36216" y="299"/>
                  </a:cubicBezTo>
                  <a:cubicBezTo>
                    <a:pt x="36242" y="254"/>
                    <a:pt x="36264" y="208"/>
                    <a:pt x="36283" y="159"/>
                  </a:cubicBezTo>
                  <a:cubicBezTo>
                    <a:pt x="36300" y="108"/>
                    <a:pt x="36313" y="54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4"/>
            <p:cNvSpPr/>
            <p:nvPr/>
          </p:nvSpPr>
          <p:spPr>
            <a:xfrm>
              <a:off x="602970" y="4381507"/>
              <a:ext cx="565608" cy="106009"/>
            </a:xfrm>
            <a:custGeom>
              <a:rect b="b" l="l" r="r" t="t"/>
              <a:pathLst>
                <a:path extrusionOk="0" h="6814" w="36356">
                  <a:moveTo>
                    <a:pt x="35447" y="0"/>
                  </a:moveTo>
                  <a:cubicBezTo>
                    <a:pt x="35446" y="0"/>
                    <a:pt x="35444" y="1"/>
                    <a:pt x="35442" y="1"/>
                  </a:cubicBezTo>
                  <a:lnTo>
                    <a:pt x="912" y="1"/>
                  </a:lnTo>
                  <a:cubicBezTo>
                    <a:pt x="911" y="1"/>
                    <a:pt x="910" y="1"/>
                    <a:pt x="909" y="1"/>
                  </a:cubicBezTo>
                  <a:cubicBezTo>
                    <a:pt x="467" y="1"/>
                    <a:pt x="90" y="317"/>
                    <a:pt x="17" y="752"/>
                  </a:cubicBezTo>
                  <a:cubicBezTo>
                    <a:pt x="5" y="804"/>
                    <a:pt x="1" y="856"/>
                    <a:pt x="1" y="910"/>
                  </a:cubicBezTo>
                  <a:lnTo>
                    <a:pt x="1" y="5904"/>
                  </a:lnTo>
                  <a:cubicBezTo>
                    <a:pt x="1" y="5956"/>
                    <a:pt x="7" y="6007"/>
                    <a:pt x="17" y="6057"/>
                  </a:cubicBezTo>
                  <a:cubicBezTo>
                    <a:pt x="25" y="6111"/>
                    <a:pt x="38" y="6163"/>
                    <a:pt x="56" y="6214"/>
                  </a:cubicBezTo>
                  <a:cubicBezTo>
                    <a:pt x="75" y="6263"/>
                    <a:pt x="96" y="6311"/>
                    <a:pt x="122" y="6356"/>
                  </a:cubicBezTo>
                  <a:cubicBezTo>
                    <a:pt x="198" y="6486"/>
                    <a:pt x="304" y="6598"/>
                    <a:pt x="432" y="6677"/>
                  </a:cubicBezTo>
                  <a:cubicBezTo>
                    <a:pt x="444" y="6685"/>
                    <a:pt x="460" y="6692"/>
                    <a:pt x="476" y="6705"/>
                  </a:cubicBezTo>
                  <a:cubicBezTo>
                    <a:pt x="512" y="6724"/>
                    <a:pt x="551" y="6741"/>
                    <a:pt x="590" y="6756"/>
                  </a:cubicBezTo>
                  <a:cubicBezTo>
                    <a:pt x="634" y="6773"/>
                    <a:pt x="680" y="6786"/>
                    <a:pt x="726" y="6795"/>
                  </a:cubicBezTo>
                  <a:cubicBezTo>
                    <a:pt x="735" y="6798"/>
                    <a:pt x="745" y="6799"/>
                    <a:pt x="754" y="6799"/>
                  </a:cubicBezTo>
                  <a:cubicBezTo>
                    <a:pt x="801" y="6808"/>
                    <a:pt x="848" y="6814"/>
                    <a:pt x="895" y="6814"/>
                  </a:cubicBezTo>
                  <a:cubicBezTo>
                    <a:pt x="901" y="6814"/>
                    <a:pt x="906" y="6814"/>
                    <a:pt x="912" y="6813"/>
                  </a:cubicBezTo>
                  <a:lnTo>
                    <a:pt x="35442" y="6813"/>
                  </a:lnTo>
                  <a:cubicBezTo>
                    <a:pt x="35447" y="6814"/>
                    <a:pt x="35452" y="6814"/>
                    <a:pt x="35457" y="6814"/>
                  </a:cubicBezTo>
                  <a:cubicBezTo>
                    <a:pt x="35504" y="6814"/>
                    <a:pt x="35551" y="6808"/>
                    <a:pt x="35598" y="6799"/>
                  </a:cubicBezTo>
                  <a:cubicBezTo>
                    <a:pt x="35607" y="6799"/>
                    <a:pt x="35617" y="6798"/>
                    <a:pt x="35625" y="6795"/>
                  </a:cubicBezTo>
                  <a:cubicBezTo>
                    <a:pt x="35672" y="6786"/>
                    <a:pt x="35718" y="6773"/>
                    <a:pt x="35763" y="6756"/>
                  </a:cubicBezTo>
                  <a:cubicBezTo>
                    <a:pt x="35801" y="6741"/>
                    <a:pt x="35840" y="6724"/>
                    <a:pt x="35876" y="6705"/>
                  </a:cubicBezTo>
                  <a:cubicBezTo>
                    <a:pt x="35880" y="6705"/>
                    <a:pt x="35880" y="6700"/>
                    <a:pt x="35885" y="6700"/>
                  </a:cubicBezTo>
                  <a:cubicBezTo>
                    <a:pt x="35905" y="6689"/>
                    <a:pt x="35924" y="6676"/>
                    <a:pt x="35943" y="6661"/>
                  </a:cubicBezTo>
                  <a:cubicBezTo>
                    <a:pt x="35970" y="6645"/>
                    <a:pt x="35996" y="6627"/>
                    <a:pt x="36021" y="6606"/>
                  </a:cubicBezTo>
                  <a:cubicBezTo>
                    <a:pt x="36024" y="6606"/>
                    <a:pt x="36025" y="6605"/>
                    <a:pt x="36025" y="6603"/>
                  </a:cubicBezTo>
                  <a:cubicBezTo>
                    <a:pt x="36030" y="6599"/>
                    <a:pt x="36032" y="6599"/>
                    <a:pt x="36032" y="6595"/>
                  </a:cubicBezTo>
                  <a:cubicBezTo>
                    <a:pt x="36114" y="6528"/>
                    <a:pt x="36182" y="6447"/>
                    <a:pt x="36232" y="6356"/>
                  </a:cubicBezTo>
                  <a:cubicBezTo>
                    <a:pt x="36258" y="6311"/>
                    <a:pt x="36280" y="6263"/>
                    <a:pt x="36299" y="6215"/>
                  </a:cubicBezTo>
                  <a:cubicBezTo>
                    <a:pt x="36316" y="6163"/>
                    <a:pt x="36329" y="6111"/>
                    <a:pt x="36338" y="6057"/>
                  </a:cubicBezTo>
                  <a:cubicBezTo>
                    <a:pt x="36350" y="6008"/>
                    <a:pt x="36354" y="5956"/>
                    <a:pt x="36354" y="5905"/>
                  </a:cubicBezTo>
                  <a:lnTo>
                    <a:pt x="36354" y="910"/>
                  </a:lnTo>
                  <a:cubicBezTo>
                    <a:pt x="36355" y="856"/>
                    <a:pt x="36350" y="804"/>
                    <a:pt x="36339" y="752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4"/>
            <p:cNvSpPr/>
            <p:nvPr/>
          </p:nvSpPr>
          <p:spPr>
            <a:xfrm>
              <a:off x="999858" y="4381507"/>
              <a:ext cx="119279" cy="106024"/>
            </a:xfrm>
            <a:custGeom>
              <a:rect b="b" l="l" r="r" t="t"/>
              <a:pathLst>
                <a:path extrusionOk="0" h="6815" w="7667">
                  <a:moveTo>
                    <a:pt x="1" y="1"/>
                  </a:moveTo>
                  <a:lnTo>
                    <a:pt x="1" y="6815"/>
                  </a:lnTo>
                  <a:lnTo>
                    <a:pt x="7667" y="6815"/>
                  </a:lnTo>
                  <a:lnTo>
                    <a:pt x="76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4"/>
            <p:cNvSpPr/>
            <p:nvPr/>
          </p:nvSpPr>
          <p:spPr>
            <a:xfrm>
              <a:off x="603219" y="4381507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893" y="1"/>
                  </a:moveTo>
                  <a:cubicBezTo>
                    <a:pt x="451" y="1"/>
                    <a:pt x="74" y="319"/>
                    <a:pt x="1" y="754"/>
                  </a:cubicBezTo>
                  <a:lnTo>
                    <a:pt x="36322" y="754"/>
                  </a:lnTo>
                  <a:cubicBezTo>
                    <a:pt x="36247" y="319"/>
                    <a:pt x="35869" y="1"/>
                    <a:pt x="35429" y="1"/>
                  </a:cubicBezTo>
                  <a:cubicBezTo>
                    <a:pt x="35428" y="1"/>
                    <a:pt x="35427" y="1"/>
                    <a:pt x="35426" y="1"/>
                  </a:cubicBezTo>
                  <a:lnTo>
                    <a:pt x="896" y="1"/>
                  </a:lnTo>
                  <a:cubicBezTo>
                    <a:pt x="895" y="1"/>
                    <a:pt x="894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4"/>
            <p:cNvSpPr/>
            <p:nvPr/>
          </p:nvSpPr>
          <p:spPr>
            <a:xfrm>
              <a:off x="603219" y="4475739"/>
              <a:ext cx="565095" cy="11777"/>
            </a:xfrm>
            <a:custGeom>
              <a:rect b="b" l="l" r="r" t="t"/>
              <a:pathLst>
                <a:path extrusionOk="0" h="757" w="36323">
                  <a:moveTo>
                    <a:pt x="1" y="0"/>
                  </a:moveTo>
                  <a:cubicBezTo>
                    <a:pt x="9" y="54"/>
                    <a:pt x="22" y="106"/>
                    <a:pt x="40" y="157"/>
                  </a:cubicBezTo>
                  <a:cubicBezTo>
                    <a:pt x="59" y="206"/>
                    <a:pt x="80" y="254"/>
                    <a:pt x="106" y="299"/>
                  </a:cubicBezTo>
                  <a:cubicBezTo>
                    <a:pt x="182" y="431"/>
                    <a:pt x="288" y="541"/>
                    <a:pt x="416" y="620"/>
                  </a:cubicBezTo>
                  <a:cubicBezTo>
                    <a:pt x="428" y="628"/>
                    <a:pt x="444" y="636"/>
                    <a:pt x="460" y="648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6"/>
                    <a:pt x="664" y="729"/>
                    <a:pt x="710" y="738"/>
                  </a:cubicBezTo>
                  <a:cubicBezTo>
                    <a:pt x="719" y="741"/>
                    <a:pt x="729" y="742"/>
                    <a:pt x="738" y="742"/>
                  </a:cubicBezTo>
                  <a:cubicBezTo>
                    <a:pt x="785" y="751"/>
                    <a:pt x="832" y="757"/>
                    <a:pt x="879" y="757"/>
                  </a:cubicBezTo>
                  <a:cubicBezTo>
                    <a:pt x="885" y="757"/>
                    <a:pt x="890" y="757"/>
                    <a:pt x="896" y="756"/>
                  </a:cubicBezTo>
                  <a:lnTo>
                    <a:pt x="35426" y="756"/>
                  </a:lnTo>
                  <a:cubicBezTo>
                    <a:pt x="35431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2" y="742"/>
                  </a:cubicBezTo>
                  <a:cubicBezTo>
                    <a:pt x="35591" y="742"/>
                    <a:pt x="35601" y="741"/>
                    <a:pt x="35609" y="738"/>
                  </a:cubicBezTo>
                  <a:cubicBezTo>
                    <a:pt x="35656" y="729"/>
                    <a:pt x="35702" y="716"/>
                    <a:pt x="35747" y="699"/>
                  </a:cubicBezTo>
                  <a:cubicBezTo>
                    <a:pt x="35785" y="684"/>
                    <a:pt x="35824" y="667"/>
                    <a:pt x="35860" y="648"/>
                  </a:cubicBezTo>
                  <a:cubicBezTo>
                    <a:pt x="35864" y="648"/>
                    <a:pt x="35864" y="643"/>
                    <a:pt x="35869" y="643"/>
                  </a:cubicBezTo>
                  <a:cubicBezTo>
                    <a:pt x="35889" y="632"/>
                    <a:pt x="35908" y="619"/>
                    <a:pt x="35927" y="604"/>
                  </a:cubicBezTo>
                  <a:cubicBezTo>
                    <a:pt x="35954" y="588"/>
                    <a:pt x="35980" y="571"/>
                    <a:pt x="36005" y="551"/>
                  </a:cubicBezTo>
                  <a:lnTo>
                    <a:pt x="36005" y="546"/>
                  </a:lnTo>
                  <a:cubicBezTo>
                    <a:pt x="36006" y="548"/>
                    <a:pt x="36007" y="548"/>
                    <a:pt x="36008" y="548"/>
                  </a:cubicBezTo>
                  <a:cubicBezTo>
                    <a:pt x="36009" y="548"/>
                    <a:pt x="36009" y="546"/>
                    <a:pt x="36009" y="546"/>
                  </a:cubicBezTo>
                  <a:cubicBezTo>
                    <a:pt x="36014" y="542"/>
                    <a:pt x="36016" y="542"/>
                    <a:pt x="36016" y="538"/>
                  </a:cubicBezTo>
                  <a:cubicBezTo>
                    <a:pt x="36098" y="471"/>
                    <a:pt x="36166" y="390"/>
                    <a:pt x="36216" y="299"/>
                  </a:cubicBezTo>
                  <a:cubicBezTo>
                    <a:pt x="36242" y="254"/>
                    <a:pt x="36264" y="208"/>
                    <a:pt x="36283" y="158"/>
                  </a:cubicBezTo>
                  <a:cubicBezTo>
                    <a:pt x="36300" y="108"/>
                    <a:pt x="36313" y="54"/>
                    <a:pt x="36322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4"/>
            <p:cNvSpPr/>
            <p:nvPr/>
          </p:nvSpPr>
          <p:spPr>
            <a:xfrm>
              <a:off x="1394116" y="3998886"/>
              <a:ext cx="317404" cy="21236"/>
            </a:xfrm>
            <a:custGeom>
              <a:rect b="b" l="l" r="r" t="t"/>
              <a:pathLst>
                <a:path extrusionOk="0" h="1365" w="20402">
                  <a:moveTo>
                    <a:pt x="672" y="0"/>
                  </a:moveTo>
                  <a:cubicBezTo>
                    <a:pt x="300" y="6"/>
                    <a:pt x="0" y="310"/>
                    <a:pt x="0" y="683"/>
                  </a:cubicBezTo>
                  <a:cubicBezTo>
                    <a:pt x="0" y="1055"/>
                    <a:pt x="300" y="1359"/>
                    <a:pt x="672" y="1365"/>
                  </a:cubicBezTo>
                  <a:lnTo>
                    <a:pt x="19731" y="1365"/>
                  </a:lnTo>
                  <a:cubicBezTo>
                    <a:pt x="20103" y="1359"/>
                    <a:pt x="20401" y="1055"/>
                    <a:pt x="20401" y="683"/>
                  </a:cubicBezTo>
                  <a:cubicBezTo>
                    <a:pt x="20401" y="310"/>
                    <a:pt x="20103" y="6"/>
                    <a:pt x="19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1404244" y="4180971"/>
              <a:ext cx="317746" cy="21236"/>
            </a:xfrm>
            <a:custGeom>
              <a:rect b="b" l="l" r="r" t="t"/>
              <a:pathLst>
                <a:path extrusionOk="0" h="1365" w="20424">
                  <a:moveTo>
                    <a:pt x="683" y="0"/>
                  </a:moveTo>
                  <a:cubicBezTo>
                    <a:pt x="307" y="0"/>
                    <a:pt x="1" y="306"/>
                    <a:pt x="1" y="683"/>
                  </a:cubicBezTo>
                  <a:cubicBezTo>
                    <a:pt x="1" y="1059"/>
                    <a:pt x="307" y="1365"/>
                    <a:pt x="683" y="1365"/>
                  </a:cubicBezTo>
                  <a:lnTo>
                    <a:pt x="19742" y="1365"/>
                  </a:lnTo>
                  <a:cubicBezTo>
                    <a:pt x="20118" y="1365"/>
                    <a:pt x="20424" y="1059"/>
                    <a:pt x="20424" y="683"/>
                  </a:cubicBezTo>
                  <a:cubicBezTo>
                    <a:pt x="20424" y="306"/>
                    <a:pt x="20118" y="0"/>
                    <a:pt x="19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4"/>
            <p:cNvSpPr/>
            <p:nvPr/>
          </p:nvSpPr>
          <p:spPr>
            <a:xfrm>
              <a:off x="1411011" y="4363025"/>
              <a:ext cx="317404" cy="21252"/>
            </a:xfrm>
            <a:custGeom>
              <a:rect b="b" l="l" r="r" t="t"/>
              <a:pathLst>
                <a:path extrusionOk="0" h="1366" w="20402">
                  <a:moveTo>
                    <a:pt x="671" y="1"/>
                  </a:moveTo>
                  <a:cubicBezTo>
                    <a:pt x="299" y="8"/>
                    <a:pt x="0" y="311"/>
                    <a:pt x="0" y="683"/>
                  </a:cubicBezTo>
                  <a:cubicBezTo>
                    <a:pt x="0" y="1057"/>
                    <a:pt x="299" y="1359"/>
                    <a:pt x="671" y="1365"/>
                  </a:cubicBezTo>
                  <a:lnTo>
                    <a:pt x="19731" y="1365"/>
                  </a:lnTo>
                  <a:cubicBezTo>
                    <a:pt x="20103" y="1359"/>
                    <a:pt x="20402" y="1057"/>
                    <a:pt x="20402" y="683"/>
                  </a:cubicBezTo>
                  <a:cubicBezTo>
                    <a:pt x="20402" y="311"/>
                    <a:pt x="20103" y="8"/>
                    <a:pt x="19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1428467" y="4545110"/>
              <a:ext cx="317420" cy="21252"/>
            </a:xfrm>
            <a:custGeom>
              <a:rect b="b" l="l" r="r" t="t"/>
              <a:pathLst>
                <a:path extrusionOk="0" h="1366" w="20403">
                  <a:moveTo>
                    <a:pt x="673" y="1"/>
                  </a:moveTo>
                  <a:cubicBezTo>
                    <a:pt x="301" y="8"/>
                    <a:pt x="1" y="311"/>
                    <a:pt x="1" y="683"/>
                  </a:cubicBezTo>
                  <a:cubicBezTo>
                    <a:pt x="1" y="1055"/>
                    <a:pt x="301" y="1359"/>
                    <a:pt x="673" y="1365"/>
                  </a:cubicBezTo>
                  <a:lnTo>
                    <a:pt x="19732" y="1365"/>
                  </a:lnTo>
                  <a:cubicBezTo>
                    <a:pt x="20104" y="1359"/>
                    <a:pt x="20402" y="1055"/>
                    <a:pt x="20402" y="683"/>
                  </a:cubicBezTo>
                  <a:cubicBezTo>
                    <a:pt x="20402" y="311"/>
                    <a:pt x="20104" y="8"/>
                    <a:pt x="19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4"/>
            <p:cNvSpPr/>
            <p:nvPr/>
          </p:nvSpPr>
          <p:spPr>
            <a:xfrm>
              <a:off x="1438439" y="4727195"/>
              <a:ext cx="317404" cy="21252"/>
            </a:xfrm>
            <a:custGeom>
              <a:rect b="b" l="l" r="r" t="t"/>
              <a:pathLst>
                <a:path extrusionOk="0" h="1366" w="20402">
                  <a:moveTo>
                    <a:pt x="671" y="1"/>
                  </a:moveTo>
                  <a:cubicBezTo>
                    <a:pt x="298" y="7"/>
                    <a:pt x="0" y="311"/>
                    <a:pt x="0" y="683"/>
                  </a:cubicBezTo>
                  <a:cubicBezTo>
                    <a:pt x="0" y="1055"/>
                    <a:pt x="298" y="1359"/>
                    <a:pt x="671" y="1365"/>
                  </a:cubicBezTo>
                  <a:lnTo>
                    <a:pt x="19729" y="1365"/>
                  </a:lnTo>
                  <a:cubicBezTo>
                    <a:pt x="20101" y="1359"/>
                    <a:pt x="20401" y="1055"/>
                    <a:pt x="20401" y="683"/>
                  </a:cubicBezTo>
                  <a:cubicBezTo>
                    <a:pt x="20401" y="311"/>
                    <a:pt x="20101" y="7"/>
                    <a:pt x="19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1676671" y="3817765"/>
              <a:ext cx="102057" cy="1109125"/>
            </a:xfrm>
            <a:custGeom>
              <a:rect b="b" l="l" r="r" t="t"/>
              <a:pathLst>
                <a:path extrusionOk="0" h="71292" w="6560">
                  <a:moveTo>
                    <a:pt x="714" y="0"/>
                  </a:moveTo>
                  <a:cubicBezTo>
                    <a:pt x="697" y="0"/>
                    <a:pt x="680" y="1"/>
                    <a:pt x="664" y="2"/>
                  </a:cubicBezTo>
                  <a:cubicBezTo>
                    <a:pt x="284" y="31"/>
                    <a:pt x="0" y="364"/>
                    <a:pt x="34" y="742"/>
                  </a:cubicBezTo>
                  <a:lnTo>
                    <a:pt x="5172" y="70660"/>
                  </a:lnTo>
                  <a:cubicBezTo>
                    <a:pt x="5198" y="71015"/>
                    <a:pt x="5495" y="71292"/>
                    <a:pt x="5852" y="71292"/>
                  </a:cubicBezTo>
                  <a:cubicBezTo>
                    <a:pt x="5869" y="71292"/>
                    <a:pt x="5886" y="71292"/>
                    <a:pt x="5902" y="71290"/>
                  </a:cubicBezTo>
                  <a:cubicBezTo>
                    <a:pt x="6279" y="71263"/>
                    <a:pt x="6560" y="70936"/>
                    <a:pt x="6532" y="70560"/>
                  </a:cubicBezTo>
                  <a:lnTo>
                    <a:pt x="1394" y="642"/>
                  </a:lnTo>
                  <a:cubicBezTo>
                    <a:pt x="1373" y="280"/>
                    <a:pt x="1072" y="0"/>
                    <a:pt x="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4"/>
            <p:cNvSpPr/>
            <p:nvPr/>
          </p:nvSpPr>
          <p:spPr>
            <a:xfrm>
              <a:off x="1380161" y="3817765"/>
              <a:ext cx="102073" cy="1109125"/>
            </a:xfrm>
            <a:custGeom>
              <a:rect b="b" l="l" r="r" t="t"/>
              <a:pathLst>
                <a:path extrusionOk="0" h="71292" w="6561">
                  <a:moveTo>
                    <a:pt x="713" y="0"/>
                  </a:moveTo>
                  <a:cubicBezTo>
                    <a:pt x="696" y="0"/>
                    <a:pt x="679" y="1"/>
                    <a:pt x="663" y="2"/>
                  </a:cubicBezTo>
                  <a:cubicBezTo>
                    <a:pt x="283" y="31"/>
                    <a:pt x="1" y="364"/>
                    <a:pt x="34" y="742"/>
                  </a:cubicBezTo>
                  <a:lnTo>
                    <a:pt x="5173" y="70660"/>
                  </a:lnTo>
                  <a:cubicBezTo>
                    <a:pt x="5199" y="71015"/>
                    <a:pt x="5494" y="71292"/>
                    <a:pt x="5852" y="71292"/>
                  </a:cubicBezTo>
                  <a:cubicBezTo>
                    <a:pt x="5868" y="71292"/>
                    <a:pt x="5885" y="71292"/>
                    <a:pt x="5903" y="71290"/>
                  </a:cubicBezTo>
                  <a:cubicBezTo>
                    <a:pt x="6278" y="71263"/>
                    <a:pt x="6560" y="70936"/>
                    <a:pt x="6533" y="70560"/>
                  </a:cubicBezTo>
                  <a:lnTo>
                    <a:pt x="1394" y="642"/>
                  </a:lnTo>
                  <a:cubicBezTo>
                    <a:pt x="1372" y="280"/>
                    <a:pt x="1071" y="0"/>
                    <a:pt x="7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1199911" y="3817921"/>
              <a:ext cx="499396" cy="1108970"/>
            </a:xfrm>
            <a:custGeom>
              <a:rect b="b" l="l" r="r" t="t"/>
              <a:pathLst>
                <a:path extrusionOk="0" h="71282" w="32100">
                  <a:moveTo>
                    <a:pt x="12160" y="1"/>
                  </a:moveTo>
                  <a:cubicBezTo>
                    <a:pt x="11826" y="1"/>
                    <a:pt x="11542" y="243"/>
                    <a:pt x="11487" y="573"/>
                  </a:cubicBezTo>
                  <a:lnTo>
                    <a:pt x="61" y="70490"/>
                  </a:lnTo>
                  <a:cubicBezTo>
                    <a:pt x="0" y="70862"/>
                    <a:pt x="252" y="71212"/>
                    <a:pt x="623" y="71273"/>
                  </a:cubicBezTo>
                  <a:cubicBezTo>
                    <a:pt x="658" y="71278"/>
                    <a:pt x="693" y="71281"/>
                    <a:pt x="728" y="71281"/>
                  </a:cubicBezTo>
                  <a:cubicBezTo>
                    <a:pt x="1057" y="71281"/>
                    <a:pt x="1351" y="71046"/>
                    <a:pt x="1406" y="70710"/>
                  </a:cubicBezTo>
                  <a:lnTo>
                    <a:pt x="12740" y="1365"/>
                  </a:lnTo>
                  <a:lnTo>
                    <a:pt x="30557" y="1365"/>
                  </a:lnTo>
                  <a:lnTo>
                    <a:pt x="19260" y="70490"/>
                  </a:lnTo>
                  <a:cubicBezTo>
                    <a:pt x="19199" y="70862"/>
                    <a:pt x="19451" y="71212"/>
                    <a:pt x="19823" y="71273"/>
                  </a:cubicBezTo>
                  <a:cubicBezTo>
                    <a:pt x="19860" y="71279"/>
                    <a:pt x="19897" y="71282"/>
                    <a:pt x="19935" y="71282"/>
                  </a:cubicBezTo>
                  <a:cubicBezTo>
                    <a:pt x="20268" y="71282"/>
                    <a:pt x="20552" y="71040"/>
                    <a:pt x="20607" y="70710"/>
                  </a:cubicBezTo>
                  <a:lnTo>
                    <a:pt x="32031" y="793"/>
                  </a:lnTo>
                  <a:cubicBezTo>
                    <a:pt x="32099" y="378"/>
                    <a:pt x="31779" y="1"/>
                    <a:pt x="3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4"/>
            <p:cNvSpPr/>
            <p:nvPr/>
          </p:nvSpPr>
          <p:spPr>
            <a:xfrm>
              <a:off x="1349061" y="3998886"/>
              <a:ext cx="319598" cy="21236"/>
            </a:xfrm>
            <a:custGeom>
              <a:rect b="b" l="l" r="r" t="t"/>
              <a:pathLst>
                <a:path extrusionOk="0" h="1365" w="20543">
                  <a:moveTo>
                    <a:pt x="672" y="0"/>
                  </a:moveTo>
                  <a:cubicBezTo>
                    <a:pt x="299" y="6"/>
                    <a:pt x="1" y="310"/>
                    <a:pt x="1" y="683"/>
                  </a:cubicBezTo>
                  <a:cubicBezTo>
                    <a:pt x="1" y="1055"/>
                    <a:pt x="299" y="1359"/>
                    <a:pt x="672" y="1365"/>
                  </a:cubicBezTo>
                  <a:lnTo>
                    <a:pt x="19872" y="1365"/>
                  </a:lnTo>
                  <a:cubicBezTo>
                    <a:pt x="20244" y="1359"/>
                    <a:pt x="20543" y="1055"/>
                    <a:pt x="20543" y="683"/>
                  </a:cubicBezTo>
                  <a:cubicBezTo>
                    <a:pt x="20543" y="310"/>
                    <a:pt x="20244" y="6"/>
                    <a:pt x="19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1321602" y="4180971"/>
              <a:ext cx="316688" cy="21236"/>
            </a:xfrm>
            <a:custGeom>
              <a:rect b="b" l="l" r="r" t="t"/>
              <a:pathLst>
                <a:path extrusionOk="0" h="1365" w="20356">
                  <a:moveTo>
                    <a:pt x="683" y="0"/>
                  </a:moveTo>
                  <a:cubicBezTo>
                    <a:pt x="305" y="0"/>
                    <a:pt x="0" y="306"/>
                    <a:pt x="0" y="683"/>
                  </a:cubicBezTo>
                  <a:cubicBezTo>
                    <a:pt x="0" y="1059"/>
                    <a:pt x="305" y="1365"/>
                    <a:pt x="683" y="1365"/>
                  </a:cubicBezTo>
                  <a:lnTo>
                    <a:pt x="19673" y="1365"/>
                  </a:lnTo>
                  <a:cubicBezTo>
                    <a:pt x="20050" y="1365"/>
                    <a:pt x="20355" y="1059"/>
                    <a:pt x="20355" y="683"/>
                  </a:cubicBezTo>
                  <a:cubicBezTo>
                    <a:pt x="20355" y="306"/>
                    <a:pt x="20050" y="0"/>
                    <a:pt x="19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4"/>
            <p:cNvSpPr/>
            <p:nvPr/>
          </p:nvSpPr>
          <p:spPr>
            <a:xfrm>
              <a:off x="1293754" y="4363025"/>
              <a:ext cx="313826" cy="21252"/>
            </a:xfrm>
            <a:custGeom>
              <a:rect b="b" l="l" r="r" t="t"/>
              <a:pathLst>
                <a:path extrusionOk="0" h="1366" w="20172">
                  <a:moveTo>
                    <a:pt x="672" y="1"/>
                  </a:moveTo>
                  <a:cubicBezTo>
                    <a:pt x="300" y="8"/>
                    <a:pt x="0" y="311"/>
                    <a:pt x="0" y="683"/>
                  </a:cubicBezTo>
                  <a:cubicBezTo>
                    <a:pt x="0" y="1057"/>
                    <a:pt x="300" y="1359"/>
                    <a:pt x="672" y="1365"/>
                  </a:cubicBezTo>
                  <a:lnTo>
                    <a:pt x="19501" y="1365"/>
                  </a:lnTo>
                  <a:cubicBezTo>
                    <a:pt x="19873" y="1359"/>
                    <a:pt x="20171" y="1057"/>
                    <a:pt x="20171" y="683"/>
                  </a:cubicBezTo>
                  <a:cubicBezTo>
                    <a:pt x="20171" y="311"/>
                    <a:pt x="19873" y="8"/>
                    <a:pt x="19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1265875" y="4545110"/>
              <a:ext cx="311166" cy="21252"/>
            </a:xfrm>
            <a:custGeom>
              <a:rect b="b" l="l" r="r" t="t"/>
              <a:pathLst>
                <a:path extrusionOk="0" h="1366" w="20001">
                  <a:moveTo>
                    <a:pt x="671" y="1"/>
                  </a:moveTo>
                  <a:cubicBezTo>
                    <a:pt x="299" y="8"/>
                    <a:pt x="1" y="311"/>
                    <a:pt x="1" y="683"/>
                  </a:cubicBezTo>
                  <a:cubicBezTo>
                    <a:pt x="1" y="1055"/>
                    <a:pt x="299" y="1359"/>
                    <a:pt x="671" y="1365"/>
                  </a:cubicBezTo>
                  <a:lnTo>
                    <a:pt x="19329" y="1365"/>
                  </a:lnTo>
                  <a:cubicBezTo>
                    <a:pt x="19701" y="1359"/>
                    <a:pt x="20001" y="1055"/>
                    <a:pt x="20001" y="683"/>
                  </a:cubicBezTo>
                  <a:cubicBezTo>
                    <a:pt x="20001" y="311"/>
                    <a:pt x="19701" y="8"/>
                    <a:pt x="19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4"/>
            <p:cNvSpPr/>
            <p:nvPr/>
          </p:nvSpPr>
          <p:spPr>
            <a:xfrm>
              <a:off x="1236052" y="4727195"/>
              <a:ext cx="310434" cy="21252"/>
            </a:xfrm>
            <a:custGeom>
              <a:rect b="b" l="l" r="r" t="t"/>
              <a:pathLst>
                <a:path extrusionOk="0" h="1366" w="19954">
                  <a:moveTo>
                    <a:pt x="671" y="1"/>
                  </a:moveTo>
                  <a:cubicBezTo>
                    <a:pt x="299" y="7"/>
                    <a:pt x="0" y="311"/>
                    <a:pt x="0" y="683"/>
                  </a:cubicBezTo>
                  <a:cubicBezTo>
                    <a:pt x="0" y="1055"/>
                    <a:pt x="299" y="1359"/>
                    <a:pt x="671" y="1365"/>
                  </a:cubicBezTo>
                  <a:lnTo>
                    <a:pt x="19283" y="1365"/>
                  </a:lnTo>
                  <a:cubicBezTo>
                    <a:pt x="19655" y="1359"/>
                    <a:pt x="19954" y="1055"/>
                    <a:pt x="19954" y="683"/>
                  </a:cubicBezTo>
                  <a:cubicBezTo>
                    <a:pt x="19954" y="311"/>
                    <a:pt x="19655" y="7"/>
                    <a:pt x="1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336288" y="3477010"/>
              <a:ext cx="387864" cy="580435"/>
            </a:xfrm>
            <a:custGeom>
              <a:rect b="b" l="l" r="r" t="t"/>
              <a:pathLst>
                <a:path extrusionOk="0" h="37309" w="24931">
                  <a:moveTo>
                    <a:pt x="21788" y="1"/>
                  </a:moveTo>
                  <a:lnTo>
                    <a:pt x="15543" y="1913"/>
                  </a:lnTo>
                  <a:lnTo>
                    <a:pt x="12842" y="17562"/>
                  </a:lnTo>
                  <a:lnTo>
                    <a:pt x="1" y="32117"/>
                  </a:lnTo>
                  <a:lnTo>
                    <a:pt x="3249" y="37308"/>
                  </a:lnTo>
                  <a:lnTo>
                    <a:pt x="23252" y="18831"/>
                  </a:lnTo>
                  <a:cubicBezTo>
                    <a:pt x="24381" y="17757"/>
                    <a:pt x="24931" y="16221"/>
                    <a:pt x="24772" y="14672"/>
                  </a:cubicBezTo>
                  <a:cubicBezTo>
                    <a:pt x="24036" y="7531"/>
                    <a:pt x="21788" y="1"/>
                    <a:pt x="2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4"/>
            <p:cNvSpPr/>
            <p:nvPr/>
          </p:nvSpPr>
          <p:spPr>
            <a:xfrm>
              <a:off x="1281402" y="3985304"/>
              <a:ext cx="105449" cy="172642"/>
            </a:xfrm>
            <a:custGeom>
              <a:rect b="b" l="l" r="r" t="t"/>
              <a:pathLst>
                <a:path extrusionOk="0" h="11097" w="6778">
                  <a:moveTo>
                    <a:pt x="3891" y="0"/>
                  </a:moveTo>
                  <a:lnTo>
                    <a:pt x="573" y="1383"/>
                  </a:lnTo>
                  <a:cubicBezTo>
                    <a:pt x="134" y="1658"/>
                    <a:pt x="1" y="2238"/>
                    <a:pt x="276" y="2677"/>
                  </a:cubicBezTo>
                  <a:lnTo>
                    <a:pt x="5320" y="10726"/>
                  </a:lnTo>
                  <a:cubicBezTo>
                    <a:pt x="5470" y="10965"/>
                    <a:pt x="5727" y="11096"/>
                    <a:pt x="5991" y="11096"/>
                  </a:cubicBezTo>
                  <a:cubicBezTo>
                    <a:pt x="6135" y="11096"/>
                    <a:pt x="6280" y="11057"/>
                    <a:pt x="6411" y="10976"/>
                  </a:cubicBezTo>
                  <a:cubicBezTo>
                    <a:pt x="6620" y="10845"/>
                    <a:pt x="6756" y="10625"/>
                    <a:pt x="6777" y="10380"/>
                  </a:cubicBezTo>
                  <a:lnTo>
                    <a:pt x="6411" y="402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4"/>
            <p:cNvSpPr/>
            <p:nvPr/>
          </p:nvSpPr>
          <p:spPr>
            <a:xfrm>
              <a:off x="1461464" y="3492240"/>
              <a:ext cx="180669" cy="624011"/>
            </a:xfrm>
            <a:custGeom>
              <a:rect b="b" l="l" r="r" t="t"/>
              <a:pathLst>
                <a:path extrusionOk="0" h="40110" w="11613">
                  <a:moveTo>
                    <a:pt x="10155" y="1"/>
                  </a:moveTo>
                  <a:lnTo>
                    <a:pt x="0" y="1346"/>
                  </a:lnTo>
                  <a:lnTo>
                    <a:pt x="2145" y="19653"/>
                  </a:lnTo>
                  <a:lnTo>
                    <a:pt x="940" y="40109"/>
                  </a:lnTo>
                  <a:lnTo>
                    <a:pt x="7497" y="40109"/>
                  </a:lnTo>
                  <a:lnTo>
                    <a:pt x="11465" y="19685"/>
                  </a:lnTo>
                  <a:cubicBezTo>
                    <a:pt x="11580" y="19096"/>
                    <a:pt x="11613" y="18492"/>
                    <a:pt x="11567" y="17892"/>
                  </a:cubicBezTo>
                  <a:lnTo>
                    <a:pt x="10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4"/>
            <p:cNvSpPr/>
            <p:nvPr/>
          </p:nvSpPr>
          <p:spPr>
            <a:xfrm>
              <a:off x="1477037" y="4116034"/>
              <a:ext cx="174695" cy="69791"/>
            </a:xfrm>
            <a:custGeom>
              <a:rect b="b" l="l" r="r" t="t"/>
              <a:pathLst>
                <a:path extrusionOk="0" h="4486" w="11229">
                  <a:moveTo>
                    <a:pt x="590" y="0"/>
                  </a:moveTo>
                  <a:lnTo>
                    <a:pt x="0" y="3547"/>
                  </a:lnTo>
                  <a:cubicBezTo>
                    <a:pt x="0" y="4064"/>
                    <a:pt x="420" y="4486"/>
                    <a:pt x="939" y="4486"/>
                  </a:cubicBezTo>
                  <a:lnTo>
                    <a:pt x="10438" y="4486"/>
                  </a:lnTo>
                  <a:cubicBezTo>
                    <a:pt x="10874" y="4484"/>
                    <a:pt x="11229" y="4131"/>
                    <a:pt x="11229" y="3694"/>
                  </a:cubicBezTo>
                  <a:cubicBezTo>
                    <a:pt x="11229" y="3447"/>
                    <a:pt x="11113" y="3216"/>
                    <a:pt x="10918" y="3066"/>
                  </a:cubicBezTo>
                  <a:lnTo>
                    <a:pt x="5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4"/>
            <p:cNvSpPr/>
            <p:nvPr/>
          </p:nvSpPr>
          <p:spPr>
            <a:xfrm>
              <a:off x="1569293" y="2711705"/>
              <a:ext cx="96643" cy="92956"/>
            </a:xfrm>
            <a:custGeom>
              <a:rect b="b" l="l" r="r" t="t"/>
              <a:pathLst>
                <a:path extrusionOk="0" h="5975" w="6212">
                  <a:moveTo>
                    <a:pt x="3224" y="0"/>
                  </a:moveTo>
                  <a:cubicBezTo>
                    <a:pt x="2016" y="0"/>
                    <a:pt x="926" y="729"/>
                    <a:pt x="464" y="1844"/>
                  </a:cubicBezTo>
                  <a:cubicBezTo>
                    <a:pt x="1" y="2961"/>
                    <a:pt x="257" y="4245"/>
                    <a:pt x="1112" y="5100"/>
                  </a:cubicBezTo>
                  <a:cubicBezTo>
                    <a:pt x="1683" y="5671"/>
                    <a:pt x="2447" y="5975"/>
                    <a:pt x="3224" y="5975"/>
                  </a:cubicBezTo>
                  <a:cubicBezTo>
                    <a:pt x="3609" y="5975"/>
                    <a:pt x="3997" y="5900"/>
                    <a:pt x="4366" y="5747"/>
                  </a:cubicBezTo>
                  <a:cubicBezTo>
                    <a:pt x="5483" y="5285"/>
                    <a:pt x="6211" y="4196"/>
                    <a:pt x="6211" y="2988"/>
                  </a:cubicBezTo>
                  <a:cubicBezTo>
                    <a:pt x="6211" y="1337"/>
                    <a:pt x="4873" y="0"/>
                    <a:pt x="3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4"/>
            <p:cNvSpPr/>
            <p:nvPr/>
          </p:nvSpPr>
          <p:spPr>
            <a:xfrm>
              <a:off x="1619435" y="2758191"/>
              <a:ext cx="77103" cy="103053"/>
            </a:xfrm>
            <a:custGeom>
              <a:rect b="b" l="l" r="r" t="t"/>
              <a:pathLst>
                <a:path extrusionOk="0" h="6624" w="4956">
                  <a:moveTo>
                    <a:pt x="2373" y="0"/>
                  </a:moveTo>
                  <a:lnTo>
                    <a:pt x="1" y="2034"/>
                  </a:lnTo>
                  <a:lnTo>
                    <a:pt x="1617" y="6624"/>
                  </a:lnTo>
                  <a:lnTo>
                    <a:pt x="4955" y="5138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4"/>
            <p:cNvSpPr/>
            <p:nvPr/>
          </p:nvSpPr>
          <p:spPr>
            <a:xfrm>
              <a:off x="1595819" y="2793569"/>
              <a:ext cx="175909" cy="475422"/>
            </a:xfrm>
            <a:custGeom>
              <a:rect b="b" l="l" r="r" t="t"/>
              <a:pathLst>
                <a:path extrusionOk="0" h="30559" w="11307">
                  <a:moveTo>
                    <a:pt x="6722" y="0"/>
                  </a:moveTo>
                  <a:lnTo>
                    <a:pt x="875" y="2303"/>
                  </a:lnTo>
                  <a:lnTo>
                    <a:pt x="4729" y="13477"/>
                  </a:lnTo>
                  <a:lnTo>
                    <a:pt x="1" y="21809"/>
                  </a:lnTo>
                  <a:lnTo>
                    <a:pt x="2951" y="30558"/>
                  </a:lnTo>
                  <a:lnTo>
                    <a:pt x="10653" y="16278"/>
                  </a:lnTo>
                  <a:cubicBezTo>
                    <a:pt x="11159" y="15253"/>
                    <a:pt x="11306" y="14088"/>
                    <a:pt x="11075" y="12969"/>
                  </a:cubicBezTo>
                  <a:lnTo>
                    <a:pt x="67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4"/>
            <p:cNvSpPr/>
            <p:nvPr/>
          </p:nvSpPr>
          <p:spPr>
            <a:xfrm>
              <a:off x="1197656" y="3179690"/>
              <a:ext cx="290490" cy="111314"/>
            </a:xfrm>
            <a:custGeom>
              <a:rect b="b" l="l" r="r" t="t"/>
              <a:pathLst>
                <a:path extrusionOk="0" h="7155" w="18672">
                  <a:moveTo>
                    <a:pt x="14515" y="1"/>
                  </a:moveTo>
                  <a:cubicBezTo>
                    <a:pt x="14464" y="1"/>
                    <a:pt x="14413" y="2"/>
                    <a:pt x="14362" y="4"/>
                  </a:cubicBezTo>
                  <a:lnTo>
                    <a:pt x="720" y="405"/>
                  </a:lnTo>
                  <a:lnTo>
                    <a:pt x="0" y="6595"/>
                  </a:lnTo>
                  <a:lnTo>
                    <a:pt x="14420" y="7153"/>
                  </a:lnTo>
                  <a:cubicBezTo>
                    <a:pt x="14450" y="7154"/>
                    <a:pt x="14479" y="7154"/>
                    <a:pt x="14509" y="7154"/>
                  </a:cubicBezTo>
                  <a:cubicBezTo>
                    <a:pt x="16050" y="7154"/>
                    <a:pt x="17423" y="6166"/>
                    <a:pt x="17907" y="4695"/>
                  </a:cubicBezTo>
                  <a:cubicBezTo>
                    <a:pt x="18672" y="2372"/>
                    <a:pt x="16932" y="1"/>
                    <a:pt x="14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4"/>
            <p:cNvSpPr/>
            <p:nvPr/>
          </p:nvSpPr>
          <p:spPr>
            <a:xfrm>
              <a:off x="1252356" y="2920004"/>
              <a:ext cx="97872" cy="92972"/>
            </a:xfrm>
            <a:custGeom>
              <a:rect b="b" l="l" r="r" t="t"/>
              <a:pathLst>
                <a:path extrusionOk="0" h="5976" w="6291">
                  <a:moveTo>
                    <a:pt x="3001" y="0"/>
                  </a:moveTo>
                  <a:cubicBezTo>
                    <a:pt x="2627" y="0"/>
                    <a:pt x="2250" y="71"/>
                    <a:pt x="1889" y="216"/>
                  </a:cubicBezTo>
                  <a:cubicBezTo>
                    <a:pt x="768" y="666"/>
                    <a:pt x="28" y="1746"/>
                    <a:pt x="15" y="2954"/>
                  </a:cubicBezTo>
                  <a:cubicBezTo>
                    <a:pt x="1" y="4162"/>
                    <a:pt x="716" y="5260"/>
                    <a:pt x="1827" y="5735"/>
                  </a:cubicBezTo>
                  <a:cubicBezTo>
                    <a:pt x="2205" y="5897"/>
                    <a:pt x="2604" y="5976"/>
                    <a:pt x="3000" y="5976"/>
                  </a:cubicBezTo>
                  <a:cubicBezTo>
                    <a:pt x="3766" y="5976"/>
                    <a:pt x="4520" y="5681"/>
                    <a:pt x="5090" y="5124"/>
                  </a:cubicBezTo>
                  <a:cubicBezTo>
                    <a:pt x="6269" y="3971"/>
                    <a:pt x="6291" y="2078"/>
                    <a:pt x="5137" y="899"/>
                  </a:cubicBezTo>
                  <a:cubicBezTo>
                    <a:pt x="4564" y="313"/>
                    <a:pt x="3789" y="0"/>
                    <a:pt x="3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4"/>
            <p:cNvSpPr/>
            <p:nvPr/>
          </p:nvSpPr>
          <p:spPr>
            <a:xfrm>
              <a:off x="1232349" y="2988597"/>
              <a:ext cx="81895" cy="88896"/>
            </a:xfrm>
            <a:custGeom>
              <a:rect b="b" l="l" r="r" t="t"/>
              <a:pathLst>
                <a:path extrusionOk="0" h="5714" w="5264">
                  <a:moveTo>
                    <a:pt x="2151" y="1"/>
                  </a:moveTo>
                  <a:lnTo>
                    <a:pt x="1" y="4366"/>
                  </a:lnTo>
                  <a:lnTo>
                    <a:pt x="3397" y="5713"/>
                  </a:lnTo>
                  <a:lnTo>
                    <a:pt x="5264" y="276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4"/>
            <p:cNvSpPr/>
            <p:nvPr/>
          </p:nvSpPr>
          <p:spPr>
            <a:xfrm>
              <a:off x="1143936" y="3019479"/>
              <a:ext cx="166683" cy="262828"/>
            </a:xfrm>
            <a:custGeom>
              <a:rect b="b" l="l" r="r" t="t"/>
              <a:pathLst>
                <a:path extrusionOk="0" h="16894" w="10714">
                  <a:moveTo>
                    <a:pt x="6185" y="0"/>
                  </a:moveTo>
                  <a:lnTo>
                    <a:pt x="804" y="12556"/>
                  </a:lnTo>
                  <a:cubicBezTo>
                    <a:pt x="0" y="14434"/>
                    <a:pt x="1192" y="16565"/>
                    <a:pt x="3214" y="16860"/>
                  </a:cubicBezTo>
                  <a:cubicBezTo>
                    <a:pt x="3367" y="16882"/>
                    <a:pt x="3518" y="16893"/>
                    <a:pt x="3668" y="16893"/>
                  </a:cubicBezTo>
                  <a:cubicBezTo>
                    <a:pt x="5014" y="16893"/>
                    <a:pt x="6233" y="16018"/>
                    <a:pt x="6640" y="14698"/>
                  </a:cubicBezTo>
                  <a:lnTo>
                    <a:pt x="10714" y="1461"/>
                  </a:lnTo>
                  <a:lnTo>
                    <a:pt x="6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4"/>
            <p:cNvSpPr/>
            <p:nvPr/>
          </p:nvSpPr>
          <p:spPr>
            <a:xfrm>
              <a:off x="1417763" y="3114846"/>
              <a:ext cx="274450" cy="425747"/>
            </a:xfrm>
            <a:custGeom>
              <a:rect b="b" l="l" r="r" t="t"/>
              <a:pathLst>
                <a:path extrusionOk="0" h="27366" w="17641">
                  <a:moveTo>
                    <a:pt x="13372" y="1"/>
                  </a:moveTo>
                  <a:lnTo>
                    <a:pt x="8939" y="2491"/>
                  </a:lnTo>
                  <a:lnTo>
                    <a:pt x="5760" y="2802"/>
                  </a:lnTo>
                  <a:lnTo>
                    <a:pt x="1" y="4168"/>
                  </a:lnTo>
                  <a:lnTo>
                    <a:pt x="1739" y="26182"/>
                  </a:lnTo>
                  <a:cubicBezTo>
                    <a:pt x="1739" y="26182"/>
                    <a:pt x="3104" y="27365"/>
                    <a:pt x="6257" y="27365"/>
                  </a:cubicBezTo>
                  <a:cubicBezTo>
                    <a:pt x="8807" y="27365"/>
                    <a:pt x="12527" y="26591"/>
                    <a:pt x="17640" y="23793"/>
                  </a:cubicBezTo>
                  <a:lnTo>
                    <a:pt x="13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4"/>
            <p:cNvSpPr/>
            <p:nvPr/>
          </p:nvSpPr>
          <p:spPr>
            <a:xfrm>
              <a:off x="1005489" y="2315751"/>
              <a:ext cx="639242" cy="639227"/>
            </a:xfrm>
            <a:custGeom>
              <a:rect b="b" l="l" r="r" t="t"/>
              <a:pathLst>
                <a:path extrusionOk="0" h="41088" w="41089">
                  <a:moveTo>
                    <a:pt x="20545" y="0"/>
                  </a:moveTo>
                  <a:cubicBezTo>
                    <a:pt x="15097" y="0"/>
                    <a:pt x="9871" y="2164"/>
                    <a:pt x="6019" y="6018"/>
                  </a:cubicBezTo>
                  <a:cubicBezTo>
                    <a:pt x="2165" y="9870"/>
                    <a:pt x="1" y="15096"/>
                    <a:pt x="1" y="20545"/>
                  </a:cubicBezTo>
                  <a:cubicBezTo>
                    <a:pt x="1" y="25993"/>
                    <a:pt x="2165" y="31217"/>
                    <a:pt x="6019" y="35071"/>
                  </a:cubicBezTo>
                  <a:cubicBezTo>
                    <a:pt x="9871" y="38924"/>
                    <a:pt x="15097" y="41088"/>
                    <a:pt x="20545" y="41088"/>
                  </a:cubicBezTo>
                  <a:cubicBezTo>
                    <a:pt x="25994" y="41088"/>
                    <a:pt x="31220" y="38924"/>
                    <a:pt x="35072" y="35071"/>
                  </a:cubicBezTo>
                  <a:cubicBezTo>
                    <a:pt x="38925" y="31217"/>
                    <a:pt x="41089" y="25993"/>
                    <a:pt x="41089" y="20545"/>
                  </a:cubicBezTo>
                  <a:cubicBezTo>
                    <a:pt x="41089" y="15096"/>
                    <a:pt x="38925" y="9870"/>
                    <a:pt x="35072" y="6018"/>
                  </a:cubicBezTo>
                  <a:cubicBezTo>
                    <a:pt x="31220" y="2164"/>
                    <a:pt x="25994" y="0"/>
                    <a:pt x="20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4"/>
            <p:cNvSpPr/>
            <p:nvPr/>
          </p:nvSpPr>
          <p:spPr>
            <a:xfrm>
              <a:off x="961711" y="2315751"/>
              <a:ext cx="639258" cy="639227"/>
            </a:xfrm>
            <a:custGeom>
              <a:rect b="b" l="l" r="r" t="t"/>
              <a:pathLst>
                <a:path extrusionOk="0" h="41088" w="41090">
                  <a:moveTo>
                    <a:pt x="20545" y="0"/>
                  </a:moveTo>
                  <a:cubicBezTo>
                    <a:pt x="15097" y="0"/>
                    <a:pt x="9871" y="2164"/>
                    <a:pt x="6019" y="6018"/>
                  </a:cubicBezTo>
                  <a:cubicBezTo>
                    <a:pt x="2166" y="9870"/>
                    <a:pt x="1" y="15096"/>
                    <a:pt x="1" y="20545"/>
                  </a:cubicBezTo>
                  <a:cubicBezTo>
                    <a:pt x="1" y="25993"/>
                    <a:pt x="2166" y="31219"/>
                    <a:pt x="6019" y="35071"/>
                  </a:cubicBezTo>
                  <a:cubicBezTo>
                    <a:pt x="9871" y="38924"/>
                    <a:pt x="15097" y="41088"/>
                    <a:pt x="20545" y="41088"/>
                  </a:cubicBezTo>
                  <a:cubicBezTo>
                    <a:pt x="25994" y="41088"/>
                    <a:pt x="31220" y="38924"/>
                    <a:pt x="35072" y="35071"/>
                  </a:cubicBezTo>
                  <a:cubicBezTo>
                    <a:pt x="38925" y="31219"/>
                    <a:pt x="41090" y="25993"/>
                    <a:pt x="41090" y="20545"/>
                  </a:cubicBezTo>
                  <a:cubicBezTo>
                    <a:pt x="41090" y="15096"/>
                    <a:pt x="38925" y="9870"/>
                    <a:pt x="35072" y="6018"/>
                  </a:cubicBezTo>
                  <a:cubicBezTo>
                    <a:pt x="31220" y="2164"/>
                    <a:pt x="25994" y="0"/>
                    <a:pt x="2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4"/>
            <p:cNvSpPr/>
            <p:nvPr/>
          </p:nvSpPr>
          <p:spPr>
            <a:xfrm>
              <a:off x="1030661" y="2384686"/>
              <a:ext cx="501356" cy="501340"/>
            </a:xfrm>
            <a:custGeom>
              <a:rect b="b" l="l" r="r" t="t"/>
              <a:pathLst>
                <a:path extrusionOk="0" h="32225" w="32226">
                  <a:moveTo>
                    <a:pt x="16113" y="1"/>
                  </a:moveTo>
                  <a:cubicBezTo>
                    <a:pt x="11841" y="1"/>
                    <a:pt x="7742" y="1698"/>
                    <a:pt x="4721" y="4720"/>
                  </a:cubicBezTo>
                  <a:cubicBezTo>
                    <a:pt x="1698" y="7741"/>
                    <a:pt x="1" y="11839"/>
                    <a:pt x="1" y="16114"/>
                  </a:cubicBezTo>
                  <a:cubicBezTo>
                    <a:pt x="1" y="20386"/>
                    <a:pt x="1698" y="24485"/>
                    <a:pt x="4721" y="27506"/>
                  </a:cubicBezTo>
                  <a:cubicBezTo>
                    <a:pt x="7742" y="30527"/>
                    <a:pt x="11841" y="32225"/>
                    <a:pt x="16113" y="32225"/>
                  </a:cubicBezTo>
                  <a:cubicBezTo>
                    <a:pt x="20387" y="32225"/>
                    <a:pt x="24485" y="30527"/>
                    <a:pt x="27507" y="27506"/>
                  </a:cubicBezTo>
                  <a:cubicBezTo>
                    <a:pt x="30529" y="24485"/>
                    <a:pt x="32226" y="20386"/>
                    <a:pt x="32226" y="16114"/>
                  </a:cubicBezTo>
                  <a:cubicBezTo>
                    <a:pt x="32226" y="11839"/>
                    <a:pt x="30529" y="7741"/>
                    <a:pt x="27507" y="4720"/>
                  </a:cubicBezTo>
                  <a:cubicBezTo>
                    <a:pt x="24485" y="1698"/>
                    <a:pt x="20387" y="1"/>
                    <a:pt x="16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1270994" y="2384686"/>
              <a:ext cx="261024" cy="501792"/>
            </a:xfrm>
            <a:custGeom>
              <a:rect b="b" l="l" r="r" t="t"/>
              <a:pathLst>
                <a:path extrusionOk="0" h="32254" w="16778">
                  <a:moveTo>
                    <a:pt x="906" y="1"/>
                  </a:moveTo>
                  <a:cubicBezTo>
                    <a:pt x="602" y="1"/>
                    <a:pt x="300" y="11"/>
                    <a:pt x="1" y="28"/>
                  </a:cubicBezTo>
                  <a:cubicBezTo>
                    <a:pt x="8346" y="505"/>
                    <a:pt x="14143" y="7529"/>
                    <a:pt x="14143" y="16127"/>
                  </a:cubicBezTo>
                  <a:cubicBezTo>
                    <a:pt x="14143" y="24725"/>
                    <a:pt x="8346" y="31748"/>
                    <a:pt x="1" y="32226"/>
                  </a:cubicBezTo>
                  <a:cubicBezTo>
                    <a:pt x="300" y="32242"/>
                    <a:pt x="602" y="32254"/>
                    <a:pt x="906" y="32254"/>
                  </a:cubicBezTo>
                  <a:cubicBezTo>
                    <a:pt x="9671" y="32254"/>
                    <a:pt x="16778" y="25034"/>
                    <a:pt x="16778" y="16127"/>
                  </a:cubicBezTo>
                  <a:cubicBezTo>
                    <a:pt x="16778" y="7221"/>
                    <a:pt x="9671" y="1"/>
                    <a:pt x="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1164300" y="2459113"/>
              <a:ext cx="227388" cy="353264"/>
            </a:xfrm>
            <a:custGeom>
              <a:rect b="b" l="l" r="r" t="t"/>
              <a:pathLst>
                <a:path extrusionOk="0" h="22707" w="14616">
                  <a:moveTo>
                    <a:pt x="6113" y="1"/>
                  </a:moveTo>
                  <a:lnTo>
                    <a:pt x="6113" y="2658"/>
                  </a:lnTo>
                  <a:cubicBezTo>
                    <a:pt x="2199" y="3142"/>
                    <a:pt x="292" y="5388"/>
                    <a:pt x="292" y="8046"/>
                  </a:cubicBezTo>
                  <a:cubicBezTo>
                    <a:pt x="292" y="14326"/>
                    <a:pt x="9904" y="12369"/>
                    <a:pt x="9904" y="15050"/>
                  </a:cubicBezTo>
                  <a:cubicBezTo>
                    <a:pt x="9904" y="15871"/>
                    <a:pt x="9132" y="16426"/>
                    <a:pt x="7151" y="16426"/>
                  </a:cubicBezTo>
                  <a:cubicBezTo>
                    <a:pt x="5194" y="16426"/>
                    <a:pt x="3068" y="15750"/>
                    <a:pt x="1572" y="14759"/>
                  </a:cubicBezTo>
                  <a:lnTo>
                    <a:pt x="1" y="18286"/>
                  </a:lnTo>
                  <a:cubicBezTo>
                    <a:pt x="1403" y="19253"/>
                    <a:pt x="3697" y="19953"/>
                    <a:pt x="6113" y="20122"/>
                  </a:cubicBezTo>
                  <a:lnTo>
                    <a:pt x="6113" y="22706"/>
                  </a:lnTo>
                  <a:lnTo>
                    <a:pt x="9012" y="22706"/>
                  </a:lnTo>
                  <a:lnTo>
                    <a:pt x="9012" y="20025"/>
                  </a:lnTo>
                  <a:cubicBezTo>
                    <a:pt x="12779" y="19471"/>
                    <a:pt x="14616" y="17247"/>
                    <a:pt x="14616" y="14687"/>
                  </a:cubicBezTo>
                  <a:cubicBezTo>
                    <a:pt x="14616" y="8455"/>
                    <a:pt x="5026" y="10388"/>
                    <a:pt x="5026" y="7803"/>
                  </a:cubicBezTo>
                  <a:cubicBezTo>
                    <a:pt x="5026" y="6958"/>
                    <a:pt x="5751" y="6282"/>
                    <a:pt x="7756" y="6282"/>
                  </a:cubicBezTo>
                  <a:cubicBezTo>
                    <a:pt x="9229" y="6282"/>
                    <a:pt x="10823" y="6717"/>
                    <a:pt x="12442" y="7586"/>
                  </a:cubicBezTo>
                  <a:lnTo>
                    <a:pt x="13915" y="4036"/>
                  </a:lnTo>
                  <a:cubicBezTo>
                    <a:pt x="12562" y="3238"/>
                    <a:pt x="10798" y="2755"/>
                    <a:pt x="9011" y="2611"/>
                  </a:cubicBezTo>
                  <a:lnTo>
                    <a:pt x="9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1444787" y="2955911"/>
              <a:ext cx="161736" cy="147672"/>
            </a:xfrm>
            <a:custGeom>
              <a:rect b="b" l="l" r="r" t="t"/>
              <a:pathLst>
                <a:path extrusionOk="0" h="9492" w="10396">
                  <a:moveTo>
                    <a:pt x="8569" y="0"/>
                  </a:moveTo>
                  <a:cubicBezTo>
                    <a:pt x="8502" y="9"/>
                    <a:pt x="5183" y="452"/>
                    <a:pt x="3240" y="1084"/>
                  </a:cubicBezTo>
                  <a:cubicBezTo>
                    <a:pt x="1278" y="1722"/>
                    <a:pt x="2512" y="4793"/>
                    <a:pt x="2512" y="4793"/>
                  </a:cubicBezTo>
                  <a:lnTo>
                    <a:pt x="0" y="5953"/>
                  </a:lnTo>
                  <a:cubicBezTo>
                    <a:pt x="898" y="8075"/>
                    <a:pt x="2825" y="9491"/>
                    <a:pt x="4915" y="9491"/>
                  </a:cubicBezTo>
                  <a:cubicBezTo>
                    <a:pt x="5172" y="9491"/>
                    <a:pt x="5431" y="9470"/>
                    <a:pt x="5691" y="9426"/>
                  </a:cubicBezTo>
                  <a:cubicBezTo>
                    <a:pt x="8533" y="8947"/>
                    <a:pt x="10395" y="5950"/>
                    <a:pt x="9852" y="2736"/>
                  </a:cubicBezTo>
                  <a:cubicBezTo>
                    <a:pt x="9658" y="1595"/>
                    <a:pt x="9202" y="684"/>
                    <a:pt x="8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1472572" y="3071970"/>
              <a:ext cx="87480" cy="125845"/>
            </a:xfrm>
            <a:custGeom>
              <a:rect b="b" l="l" r="r" t="t"/>
              <a:pathLst>
                <a:path extrusionOk="0" h="8089" w="5623">
                  <a:moveTo>
                    <a:pt x="4558" y="1"/>
                  </a:moveTo>
                  <a:lnTo>
                    <a:pt x="0" y="726"/>
                  </a:lnTo>
                  <a:lnTo>
                    <a:pt x="865" y="6145"/>
                  </a:lnTo>
                  <a:cubicBezTo>
                    <a:pt x="1047" y="7280"/>
                    <a:pt x="2027" y="8089"/>
                    <a:pt x="3141" y="8089"/>
                  </a:cubicBezTo>
                  <a:cubicBezTo>
                    <a:pt x="3262" y="8089"/>
                    <a:pt x="3385" y="8079"/>
                    <a:pt x="3508" y="8059"/>
                  </a:cubicBezTo>
                  <a:lnTo>
                    <a:pt x="3901" y="7995"/>
                  </a:lnTo>
                  <a:cubicBezTo>
                    <a:pt x="5159" y="7794"/>
                    <a:pt x="5623" y="6676"/>
                    <a:pt x="5421" y="5417"/>
                  </a:cubicBezTo>
                  <a:lnTo>
                    <a:pt x="4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1468667" y="3075579"/>
              <a:ext cx="88164" cy="78550"/>
            </a:xfrm>
            <a:custGeom>
              <a:rect b="b" l="l" r="r" t="t"/>
              <a:pathLst>
                <a:path extrusionOk="0" h="5049" w="5667">
                  <a:moveTo>
                    <a:pt x="1" y="0"/>
                  </a:moveTo>
                  <a:cubicBezTo>
                    <a:pt x="1" y="1"/>
                    <a:pt x="788" y="5049"/>
                    <a:pt x="5059" y="5049"/>
                  </a:cubicBezTo>
                  <a:cubicBezTo>
                    <a:pt x="5254" y="5049"/>
                    <a:pt x="5457" y="5038"/>
                    <a:pt x="5667" y="5016"/>
                  </a:cubicBezTo>
                  <a:lnTo>
                    <a:pt x="5126" y="1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1570833" y="3003237"/>
              <a:ext cx="50033" cy="47217"/>
            </a:xfrm>
            <a:custGeom>
              <a:rect b="b" l="l" r="r" t="t"/>
              <a:pathLst>
                <a:path extrusionOk="0" h="3035" w="3216">
                  <a:moveTo>
                    <a:pt x="1609" y="1"/>
                  </a:moveTo>
                  <a:cubicBezTo>
                    <a:pt x="1509" y="1"/>
                    <a:pt x="1407" y="11"/>
                    <a:pt x="1304" y="32"/>
                  </a:cubicBezTo>
                  <a:cubicBezTo>
                    <a:pt x="703" y="153"/>
                    <a:pt x="235" y="626"/>
                    <a:pt x="118" y="1228"/>
                  </a:cubicBezTo>
                  <a:cubicBezTo>
                    <a:pt x="0" y="1831"/>
                    <a:pt x="258" y="2445"/>
                    <a:pt x="770" y="2784"/>
                  </a:cubicBezTo>
                  <a:cubicBezTo>
                    <a:pt x="1024" y="2951"/>
                    <a:pt x="1315" y="3034"/>
                    <a:pt x="1607" y="3034"/>
                  </a:cubicBezTo>
                  <a:cubicBezTo>
                    <a:pt x="1903" y="3034"/>
                    <a:pt x="2199" y="2948"/>
                    <a:pt x="2455" y="2775"/>
                  </a:cubicBezTo>
                  <a:cubicBezTo>
                    <a:pt x="2964" y="2432"/>
                    <a:pt x="3216" y="1816"/>
                    <a:pt x="3094" y="1215"/>
                  </a:cubicBezTo>
                  <a:cubicBezTo>
                    <a:pt x="2947" y="496"/>
                    <a:pt x="2315" y="1"/>
                    <a:pt x="1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1451181" y="2962010"/>
              <a:ext cx="165158" cy="173824"/>
            </a:xfrm>
            <a:custGeom>
              <a:rect b="b" l="l" r="r" t="t"/>
              <a:pathLst>
                <a:path extrusionOk="0" h="11173" w="10616">
                  <a:moveTo>
                    <a:pt x="7254" y="1"/>
                  </a:moveTo>
                  <a:cubicBezTo>
                    <a:pt x="7116" y="1"/>
                    <a:pt x="6977" y="14"/>
                    <a:pt x="6837" y="43"/>
                  </a:cubicBezTo>
                  <a:lnTo>
                    <a:pt x="1036" y="1223"/>
                  </a:lnTo>
                  <a:cubicBezTo>
                    <a:pt x="406" y="1352"/>
                    <a:pt x="1" y="1966"/>
                    <a:pt x="128" y="2596"/>
                  </a:cubicBezTo>
                  <a:lnTo>
                    <a:pt x="1142" y="7571"/>
                  </a:lnTo>
                  <a:cubicBezTo>
                    <a:pt x="1576" y="9704"/>
                    <a:pt x="3451" y="11173"/>
                    <a:pt x="5545" y="11173"/>
                  </a:cubicBezTo>
                  <a:cubicBezTo>
                    <a:pt x="5841" y="11173"/>
                    <a:pt x="6142" y="11143"/>
                    <a:pt x="6444" y="11082"/>
                  </a:cubicBezTo>
                  <a:lnTo>
                    <a:pt x="6610" y="11047"/>
                  </a:lnTo>
                  <a:cubicBezTo>
                    <a:pt x="9044" y="10553"/>
                    <a:pt x="10616" y="8178"/>
                    <a:pt x="10120" y="5745"/>
                  </a:cubicBezTo>
                  <a:lnTo>
                    <a:pt x="9289" y="1665"/>
                  </a:lnTo>
                  <a:cubicBezTo>
                    <a:pt x="9089" y="680"/>
                    <a:pt x="8222" y="1"/>
                    <a:pt x="7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1461464" y="3030463"/>
              <a:ext cx="152806" cy="110318"/>
            </a:xfrm>
            <a:custGeom>
              <a:rect b="b" l="l" r="r" t="t"/>
              <a:pathLst>
                <a:path extrusionOk="0" h="7091" w="9822">
                  <a:moveTo>
                    <a:pt x="1440" y="1"/>
                  </a:moveTo>
                  <a:lnTo>
                    <a:pt x="0" y="356"/>
                  </a:lnTo>
                  <a:lnTo>
                    <a:pt x="711" y="3193"/>
                  </a:lnTo>
                  <a:cubicBezTo>
                    <a:pt x="976" y="5539"/>
                    <a:pt x="2455" y="7091"/>
                    <a:pt x="4754" y="7091"/>
                  </a:cubicBezTo>
                  <a:cubicBezTo>
                    <a:pt x="5299" y="7091"/>
                    <a:pt x="5891" y="7003"/>
                    <a:pt x="6524" y="6818"/>
                  </a:cubicBezTo>
                  <a:cubicBezTo>
                    <a:pt x="9821" y="5854"/>
                    <a:pt x="9643" y="3170"/>
                    <a:pt x="9643" y="3170"/>
                  </a:cubicBezTo>
                  <a:cubicBezTo>
                    <a:pt x="9643" y="3170"/>
                    <a:pt x="9545" y="2252"/>
                    <a:pt x="8039" y="2252"/>
                  </a:cubicBezTo>
                  <a:cubicBezTo>
                    <a:pt x="7759" y="2252"/>
                    <a:pt x="7430" y="2284"/>
                    <a:pt x="7045" y="2359"/>
                  </a:cubicBezTo>
                  <a:cubicBezTo>
                    <a:pt x="4360" y="2883"/>
                    <a:pt x="5190" y="3599"/>
                    <a:pt x="3931" y="4120"/>
                  </a:cubicBezTo>
                  <a:cubicBezTo>
                    <a:pt x="3796" y="4176"/>
                    <a:pt x="3678" y="4198"/>
                    <a:pt x="3570" y="4198"/>
                  </a:cubicBezTo>
                  <a:cubicBezTo>
                    <a:pt x="3323" y="4198"/>
                    <a:pt x="3131" y="4082"/>
                    <a:pt x="2917" y="4003"/>
                  </a:cubicBezTo>
                  <a:cubicBezTo>
                    <a:pt x="2438" y="3823"/>
                    <a:pt x="2108" y="3375"/>
                    <a:pt x="2008" y="2871"/>
                  </a:cubicBezTo>
                  <a:lnTo>
                    <a:pt x="1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1429556" y="2932466"/>
              <a:ext cx="148543" cy="116090"/>
            </a:xfrm>
            <a:custGeom>
              <a:rect b="b" l="l" r="r" t="t"/>
              <a:pathLst>
                <a:path extrusionOk="0" h="7462" w="9548">
                  <a:moveTo>
                    <a:pt x="5898" y="1"/>
                  </a:moveTo>
                  <a:cubicBezTo>
                    <a:pt x="5551" y="1"/>
                    <a:pt x="5197" y="31"/>
                    <a:pt x="4839" y="91"/>
                  </a:cubicBezTo>
                  <a:cubicBezTo>
                    <a:pt x="1998" y="572"/>
                    <a:pt x="0" y="2767"/>
                    <a:pt x="544" y="5981"/>
                  </a:cubicBezTo>
                  <a:cubicBezTo>
                    <a:pt x="630" y="6490"/>
                    <a:pt x="777" y="6986"/>
                    <a:pt x="979" y="7461"/>
                  </a:cubicBezTo>
                  <a:lnTo>
                    <a:pt x="3491" y="6300"/>
                  </a:lnTo>
                  <a:cubicBezTo>
                    <a:pt x="3491" y="6300"/>
                    <a:pt x="2257" y="3229"/>
                    <a:pt x="4219" y="2591"/>
                  </a:cubicBezTo>
                  <a:cubicBezTo>
                    <a:pt x="6162" y="1959"/>
                    <a:pt x="9481" y="1516"/>
                    <a:pt x="9548" y="1507"/>
                  </a:cubicBezTo>
                  <a:cubicBezTo>
                    <a:pt x="8625" y="509"/>
                    <a:pt x="7325" y="1"/>
                    <a:pt x="5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1422461" y="3035799"/>
              <a:ext cx="55711" cy="53300"/>
            </a:xfrm>
            <a:custGeom>
              <a:rect b="b" l="l" r="r" t="t"/>
              <a:pathLst>
                <a:path extrusionOk="0" h="3426" w="3581">
                  <a:moveTo>
                    <a:pt x="1734" y="0"/>
                  </a:moveTo>
                  <a:cubicBezTo>
                    <a:pt x="1533" y="0"/>
                    <a:pt x="1329" y="36"/>
                    <a:pt x="1130" y="111"/>
                  </a:cubicBezTo>
                  <a:cubicBezTo>
                    <a:pt x="482" y="356"/>
                    <a:pt x="45" y="966"/>
                    <a:pt x="23" y="1658"/>
                  </a:cubicBezTo>
                  <a:cubicBezTo>
                    <a:pt x="0" y="2350"/>
                    <a:pt x="397" y="2988"/>
                    <a:pt x="1029" y="3273"/>
                  </a:cubicBezTo>
                  <a:cubicBezTo>
                    <a:pt x="1255" y="3375"/>
                    <a:pt x="1496" y="3425"/>
                    <a:pt x="1735" y="3425"/>
                  </a:cubicBezTo>
                  <a:cubicBezTo>
                    <a:pt x="2161" y="3425"/>
                    <a:pt x="2582" y="3266"/>
                    <a:pt x="2906" y="2962"/>
                  </a:cubicBezTo>
                  <a:cubicBezTo>
                    <a:pt x="3411" y="2488"/>
                    <a:pt x="3580" y="1757"/>
                    <a:pt x="3337" y="1109"/>
                  </a:cubicBezTo>
                  <a:cubicBezTo>
                    <a:pt x="3078" y="423"/>
                    <a:pt x="2426" y="0"/>
                    <a:pt x="1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3"/>
          <p:cNvSpPr txBox="1"/>
          <p:nvPr>
            <p:ph type="title"/>
          </p:nvPr>
        </p:nvSpPr>
        <p:spPr>
          <a:xfrm>
            <a:off x="1951650" y="127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Clientes en el tiempo</a:t>
            </a:r>
            <a:endParaRPr/>
          </a:p>
        </p:txBody>
      </p:sp>
      <p:sp>
        <p:nvSpPr>
          <p:cNvPr id="629" name="Google Shape;629;p33"/>
          <p:cNvSpPr txBox="1"/>
          <p:nvPr/>
        </p:nvSpPr>
        <p:spPr>
          <a:xfrm>
            <a:off x="5400200" y="1159300"/>
            <a:ext cx="3194400" cy="16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El contrato de productos de ahorro durante el año tiene </a:t>
            </a:r>
            <a:r>
              <a:rPr b="1"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mejor resultado entre abril y octubre.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En tanto el 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inicio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y final de año no 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parecen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ser fechas atractivas.</a:t>
            </a:r>
            <a:endParaRPr sz="12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630" name="Google Shape;630;p33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2350" y="850875"/>
            <a:ext cx="4610949" cy="17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1" name="Google Shape;631;p33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175" y="2822998"/>
            <a:ext cx="5240700" cy="2030302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33"/>
          <p:cNvSpPr txBox="1"/>
          <p:nvPr/>
        </p:nvSpPr>
        <p:spPr>
          <a:xfrm>
            <a:off x="580225" y="3346325"/>
            <a:ext cx="2709300" cy="15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En cuanto a la 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distribución</a:t>
            </a:r>
            <a:r>
              <a:rPr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por dia del mes podemos destacar que </a:t>
            </a:r>
            <a:r>
              <a:rPr b="1" lang="en" sz="12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no existe un dia preferido para tomar el producto.</a:t>
            </a:r>
            <a:endParaRPr b="1" sz="12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33" name="Google Shape;633;p33"/>
          <p:cNvSpPr txBox="1"/>
          <p:nvPr>
            <p:ph type="title"/>
          </p:nvPr>
        </p:nvSpPr>
        <p:spPr>
          <a:xfrm>
            <a:off x="3579175" y="2789250"/>
            <a:ext cx="1612500" cy="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BA9B5"/>
                </a:solidFill>
              </a:rPr>
              <a:t>Distribución </a:t>
            </a:r>
            <a:r>
              <a:rPr lang="en" sz="1400">
                <a:solidFill>
                  <a:srgbClr val="9BA9B5"/>
                </a:solidFill>
              </a:rPr>
              <a:t>diaria</a:t>
            </a:r>
            <a:endParaRPr sz="1400">
              <a:solidFill>
                <a:srgbClr val="9BA9B5"/>
              </a:solidFill>
            </a:endParaRPr>
          </a:p>
        </p:txBody>
      </p:sp>
      <p:sp>
        <p:nvSpPr>
          <p:cNvPr id="634" name="Google Shape;634;p33"/>
          <p:cNvSpPr txBox="1"/>
          <p:nvPr>
            <p:ph type="title"/>
          </p:nvPr>
        </p:nvSpPr>
        <p:spPr>
          <a:xfrm>
            <a:off x="759775" y="579450"/>
            <a:ext cx="1612500" cy="27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9BA9B5"/>
                </a:solidFill>
              </a:rPr>
              <a:t>Distribución</a:t>
            </a:r>
            <a:r>
              <a:rPr lang="en" sz="1400">
                <a:solidFill>
                  <a:srgbClr val="9BA9B5"/>
                </a:solidFill>
              </a:rPr>
              <a:t> mensual</a:t>
            </a:r>
            <a:endParaRPr sz="1400">
              <a:solidFill>
                <a:srgbClr val="9BA9B5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9" name="Google Shape;639;p34"/>
          <p:cNvPicPr preferRelativeResize="0"/>
          <p:nvPr/>
        </p:nvPicPr>
        <p:blipFill rotWithShape="1">
          <a:blip r:embed="rId3">
            <a:alphaModFix/>
          </a:blip>
          <a:srcRect b="12732" l="3879" r="4620" t="12724"/>
          <a:stretch/>
        </p:blipFill>
        <p:spPr>
          <a:xfrm>
            <a:off x="3229350" y="2225350"/>
            <a:ext cx="3575750" cy="29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34"/>
          <p:cNvSpPr txBox="1"/>
          <p:nvPr>
            <p:ph type="title"/>
          </p:nvPr>
        </p:nvSpPr>
        <p:spPr>
          <a:xfrm>
            <a:off x="789425" y="54675"/>
            <a:ext cx="4775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Estructura de datos</a:t>
            </a:r>
            <a:endParaRPr/>
          </a:p>
        </p:txBody>
      </p:sp>
      <p:sp>
        <p:nvSpPr>
          <p:cNvPr id="641" name="Google Shape;641;p34"/>
          <p:cNvSpPr txBox="1"/>
          <p:nvPr>
            <p:ph idx="4294967295" type="title"/>
          </p:nvPr>
        </p:nvSpPr>
        <p:spPr>
          <a:xfrm>
            <a:off x="644250" y="2375550"/>
            <a:ext cx="11850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Desbalance</a:t>
            </a:r>
            <a:endParaRPr sz="1800"/>
          </a:p>
        </p:txBody>
      </p:sp>
      <p:sp>
        <p:nvSpPr>
          <p:cNvPr id="642" name="Google Shape;642;p34"/>
          <p:cNvSpPr txBox="1"/>
          <p:nvPr>
            <p:ph idx="4294967295" type="subTitle"/>
          </p:nvPr>
        </p:nvSpPr>
        <p:spPr>
          <a:xfrm>
            <a:off x="226500" y="2718159"/>
            <a:ext cx="20205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Existe un problema de balance de datos, donde predomina un 89% de clientes que no con</a:t>
            </a:r>
            <a:r>
              <a:rPr lang="en" sz="1000"/>
              <a:t>tratan DAP.</a:t>
            </a:r>
            <a:endParaRPr sz="1000"/>
          </a:p>
        </p:txBody>
      </p:sp>
      <p:sp>
        <p:nvSpPr>
          <p:cNvPr id="643" name="Google Shape;643;p34"/>
          <p:cNvSpPr/>
          <p:nvPr/>
        </p:nvSpPr>
        <p:spPr>
          <a:xfrm>
            <a:off x="868662" y="1688119"/>
            <a:ext cx="736200" cy="73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4" name="Google Shape;644;p34"/>
          <p:cNvSpPr txBox="1"/>
          <p:nvPr>
            <p:ph idx="4294967295" type="title"/>
          </p:nvPr>
        </p:nvSpPr>
        <p:spPr>
          <a:xfrm>
            <a:off x="2642875" y="1764325"/>
            <a:ext cx="16029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multivariables</a:t>
            </a:r>
            <a:endParaRPr sz="1800"/>
          </a:p>
        </p:txBody>
      </p:sp>
      <p:sp>
        <p:nvSpPr>
          <p:cNvPr id="645" name="Google Shape;645;p34"/>
          <p:cNvSpPr txBox="1"/>
          <p:nvPr>
            <p:ph idx="4294967295" type="subTitle"/>
          </p:nvPr>
        </p:nvSpPr>
        <p:spPr>
          <a:xfrm>
            <a:off x="2434075" y="2113999"/>
            <a:ext cx="2020500" cy="49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Es necesario transformar los datos a un formato </a:t>
            </a:r>
            <a:r>
              <a:rPr lang="en" sz="1000"/>
              <a:t>estándar</a:t>
            </a:r>
            <a:r>
              <a:rPr lang="en" sz="1000"/>
              <a:t>.</a:t>
            </a:r>
            <a:endParaRPr sz="1000"/>
          </a:p>
        </p:txBody>
      </p:sp>
      <p:sp>
        <p:nvSpPr>
          <p:cNvPr id="646" name="Google Shape;646;p34"/>
          <p:cNvSpPr/>
          <p:nvPr/>
        </p:nvSpPr>
        <p:spPr>
          <a:xfrm>
            <a:off x="3076237" y="1083969"/>
            <a:ext cx="736200" cy="73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647" name="Google Shape;647;p34"/>
          <p:cNvSpPr txBox="1"/>
          <p:nvPr>
            <p:ph idx="4294967295" type="title"/>
          </p:nvPr>
        </p:nvSpPr>
        <p:spPr>
          <a:xfrm>
            <a:off x="2032700" y="3976775"/>
            <a:ext cx="11850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faltantes</a:t>
            </a:r>
            <a:endParaRPr sz="1800"/>
          </a:p>
        </p:txBody>
      </p:sp>
      <p:sp>
        <p:nvSpPr>
          <p:cNvPr id="648" name="Google Shape;648;p34"/>
          <p:cNvSpPr txBox="1"/>
          <p:nvPr>
            <p:ph idx="4294967295" type="subTitle"/>
          </p:nvPr>
        </p:nvSpPr>
        <p:spPr>
          <a:xfrm>
            <a:off x="1614950" y="4319384"/>
            <a:ext cx="2020500" cy="81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Existen </a:t>
            </a:r>
            <a:r>
              <a:rPr lang="en" sz="1000"/>
              <a:t>categorías</a:t>
            </a:r>
            <a:r>
              <a:rPr lang="en" sz="1000"/>
              <a:t> que </a:t>
            </a:r>
            <a:r>
              <a:rPr lang="en" sz="1000"/>
              <a:t>contiene</a:t>
            </a:r>
            <a:r>
              <a:rPr lang="en" sz="1000"/>
              <a:t> el valor “unknown”, lo que indica que son ausentes y deben ser abordados.         </a:t>
            </a:r>
            <a:endParaRPr sz="1000"/>
          </a:p>
        </p:txBody>
      </p:sp>
      <p:sp>
        <p:nvSpPr>
          <p:cNvPr id="649" name="Google Shape;649;p34"/>
          <p:cNvSpPr/>
          <p:nvPr/>
        </p:nvSpPr>
        <p:spPr>
          <a:xfrm>
            <a:off x="2301287" y="3314219"/>
            <a:ext cx="736200" cy="7353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grpSp>
        <p:nvGrpSpPr>
          <p:cNvPr id="650" name="Google Shape;650;p34"/>
          <p:cNvGrpSpPr/>
          <p:nvPr/>
        </p:nvGrpSpPr>
        <p:grpSpPr>
          <a:xfrm>
            <a:off x="2457541" y="3345038"/>
            <a:ext cx="524635" cy="572704"/>
            <a:chOff x="1314541" y="2964038"/>
            <a:chExt cx="524635" cy="572704"/>
          </a:xfrm>
        </p:grpSpPr>
        <p:sp>
          <p:nvSpPr>
            <p:cNvPr id="651" name="Google Shape;651;p34"/>
            <p:cNvSpPr/>
            <p:nvPr/>
          </p:nvSpPr>
          <p:spPr>
            <a:xfrm>
              <a:off x="1314541" y="3064192"/>
              <a:ext cx="430683" cy="472550"/>
            </a:xfrm>
            <a:custGeom>
              <a:rect b="b" l="l" r="r" t="t"/>
              <a:pathLst>
                <a:path extrusionOk="0" h="11286" w="11286">
                  <a:moveTo>
                    <a:pt x="5639" y="0"/>
                  </a:moveTo>
                  <a:cubicBezTo>
                    <a:pt x="2525" y="0"/>
                    <a:pt x="0" y="2525"/>
                    <a:pt x="0" y="5646"/>
                  </a:cubicBezTo>
                  <a:cubicBezTo>
                    <a:pt x="0" y="8760"/>
                    <a:pt x="2525" y="11285"/>
                    <a:pt x="5639" y="11285"/>
                  </a:cubicBezTo>
                  <a:cubicBezTo>
                    <a:pt x="8761" y="11285"/>
                    <a:pt x="11285" y="8760"/>
                    <a:pt x="11285" y="5646"/>
                  </a:cubicBezTo>
                  <a:cubicBezTo>
                    <a:pt x="11285" y="2525"/>
                    <a:pt x="8761" y="0"/>
                    <a:pt x="56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1529730" y="3291005"/>
              <a:ext cx="215494" cy="18925"/>
            </a:xfrm>
            <a:custGeom>
              <a:rect b="b" l="l" r="r" t="t"/>
              <a:pathLst>
                <a:path extrusionOk="0" h="452" w="5647">
                  <a:moveTo>
                    <a:pt x="0" y="0"/>
                  </a:moveTo>
                  <a:lnTo>
                    <a:pt x="0" y="451"/>
                  </a:lnTo>
                  <a:lnTo>
                    <a:pt x="5639" y="451"/>
                  </a:lnTo>
                  <a:cubicBezTo>
                    <a:pt x="5639" y="375"/>
                    <a:pt x="5646" y="305"/>
                    <a:pt x="5646" y="229"/>
                  </a:cubicBezTo>
                  <a:cubicBezTo>
                    <a:pt x="5646" y="153"/>
                    <a:pt x="5646" y="76"/>
                    <a:pt x="563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1710764" y="2964038"/>
              <a:ext cx="128411" cy="137921"/>
            </a:xfrm>
            <a:custGeom>
              <a:rect b="b" l="l" r="r" t="t"/>
              <a:pathLst>
                <a:path extrusionOk="0" h="3294" w="3365">
                  <a:moveTo>
                    <a:pt x="2029" y="0"/>
                  </a:moveTo>
                  <a:cubicBezTo>
                    <a:pt x="1974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1069" y="3294"/>
                  </a:lnTo>
                  <a:cubicBezTo>
                    <a:pt x="1249" y="3294"/>
                    <a:pt x="1423" y="3224"/>
                    <a:pt x="1547" y="3099"/>
                  </a:cubicBezTo>
                  <a:lnTo>
                    <a:pt x="3226" y="1421"/>
                  </a:lnTo>
                  <a:cubicBezTo>
                    <a:pt x="3365" y="1282"/>
                    <a:pt x="3268" y="1039"/>
                    <a:pt x="3066" y="1039"/>
                  </a:cubicBezTo>
                  <a:lnTo>
                    <a:pt x="2255" y="1039"/>
                  </a:lnTo>
                  <a:lnTo>
                    <a:pt x="2255" y="228"/>
                  </a:lnTo>
                  <a:cubicBezTo>
                    <a:pt x="2255" y="92"/>
                    <a:pt x="2144" y="0"/>
                    <a:pt x="202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1710764" y="2964038"/>
              <a:ext cx="86243" cy="137921"/>
            </a:xfrm>
            <a:custGeom>
              <a:rect b="b" l="l" r="r" t="t"/>
              <a:pathLst>
                <a:path extrusionOk="0" h="3294" w="2260">
                  <a:moveTo>
                    <a:pt x="2031" y="0"/>
                  </a:moveTo>
                  <a:cubicBezTo>
                    <a:pt x="1975" y="0"/>
                    <a:pt x="1918" y="21"/>
                    <a:pt x="1873" y="68"/>
                  </a:cubicBezTo>
                  <a:lnTo>
                    <a:pt x="202" y="1740"/>
                  </a:lnTo>
                  <a:cubicBezTo>
                    <a:pt x="70" y="1865"/>
                    <a:pt x="1" y="2038"/>
                    <a:pt x="1" y="2219"/>
                  </a:cubicBezTo>
                  <a:lnTo>
                    <a:pt x="1" y="3294"/>
                  </a:lnTo>
                  <a:lnTo>
                    <a:pt x="2255" y="1039"/>
                  </a:lnTo>
                  <a:lnTo>
                    <a:pt x="2255" y="228"/>
                  </a:lnTo>
                  <a:cubicBezTo>
                    <a:pt x="2260" y="92"/>
                    <a:pt x="2147" y="0"/>
                    <a:pt x="2031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1366134" y="3120801"/>
              <a:ext cx="327458" cy="359291"/>
            </a:xfrm>
            <a:custGeom>
              <a:rect b="b" l="l" r="r" t="t"/>
              <a:pathLst>
                <a:path extrusionOk="0" h="8581" w="8581">
                  <a:moveTo>
                    <a:pt x="4287" y="1"/>
                  </a:moveTo>
                  <a:cubicBezTo>
                    <a:pt x="1922" y="1"/>
                    <a:pt x="1" y="1922"/>
                    <a:pt x="1" y="4294"/>
                  </a:cubicBezTo>
                  <a:cubicBezTo>
                    <a:pt x="1" y="6659"/>
                    <a:pt x="1922" y="8581"/>
                    <a:pt x="4287" y="8581"/>
                  </a:cubicBezTo>
                  <a:cubicBezTo>
                    <a:pt x="6659" y="8581"/>
                    <a:pt x="8581" y="6659"/>
                    <a:pt x="8581" y="4294"/>
                  </a:cubicBezTo>
                  <a:cubicBezTo>
                    <a:pt x="8581" y="1922"/>
                    <a:pt x="6659" y="1"/>
                    <a:pt x="42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1529730" y="3291005"/>
              <a:ext cx="163863" cy="18925"/>
            </a:xfrm>
            <a:custGeom>
              <a:rect b="b" l="l" r="r" t="t"/>
              <a:pathLst>
                <a:path extrusionOk="0" h="452" w="4294">
                  <a:moveTo>
                    <a:pt x="0" y="0"/>
                  </a:moveTo>
                  <a:lnTo>
                    <a:pt x="0" y="451"/>
                  </a:lnTo>
                  <a:lnTo>
                    <a:pt x="4280" y="451"/>
                  </a:lnTo>
                  <a:cubicBezTo>
                    <a:pt x="4280" y="375"/>
                    <a:pt x="4294" y="305"/>
                    <a:pt x="4294" y="229"/>
                  </a:cubicBezTo>
                  <a:cubicBezTo>
                    <a:pt x="4294" y="153"/>
                    <a:pt x="4287" y="76"/>
                    <a:pt x="4280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1409294" y="3168157"/>
              <a:ext cx="241176" cy="264621"/>
            </a:xfrm>
            <a:custGeom>
              <a:rect b="b" l="l" r="r" t="t"/>
              <a:pathLst>
                <a:path extrusionOk="0" h="6320" w="6320">
                  <a:moveTo>
                    <a:pt x="3156" y="0"/>
                  </a:moveTo>
                  <a:cubicBezTo>
                    <a:pt x="1415" y="0"/>
                    <a:pt x="0" y="1415"/>
                    <a:pt x="0" y="3163"/>
                  </a:cubicBezTo>
                  <a:cubicBezTo>
                    <a:pt x="0" y="4904"/>
                    <a:pt x="1415" y="6319"/>
                    <a:pt x="3156" y="6319"/>
                  </a:cubicBezTo>
                  <a:cubicBezTo>
                    <a:pt x="4904" y="6319"/>
                    <a:pt x="6319" y="4904"/>
                    <a:pt x="6319" y="3163"/>
                  </a:cubicBezTo>
                  <a:cubicBezTo>
                    <a:pt x="6319" y="1415"/>
                    <a:pt x="4904" y="0"/>
                    <a:pt x="31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1529730" y="3291005"/>
              <a:ext cx="120741" cy="18925"/>
            </a:xfrm>
            <a:custGeom>
              <a:rect b="b" l="l" r="r" t="t"/>
              <a:pathLst>
                <a:path extrusionOk="0" h="452" w="3164">
                  <a:moveTo>
                    <a:pt x="0" y="0"/>
                  </a:moveTo>
                  <a:lnTo>
                    <a:pt x="0" y="451"/>
                  </a:lnTo>
                  <a:lnTo>
                    <a:pt x="3149" y="451"/>
                  </a:lnTo>
                  <a:cubicBezTo>
                    <a:pt x="3156" y="375"/>
                    <a:pt x="3163" y="305"/>
                    <a:pt x="3163" y="229"/>
                  </a:cubicBezTo>
                  <a:cubicBezTo>
                    <a:pt x="3163" y="153"/>
                    <a:pt x="3156" y="76"/>
                    <a:pt x="3149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1460887" y="3224765"/>
              <a:ext cx="137951" cy="151362"/>
            </a:xfrm>
            <a:custGeom>
              <a:rect b="b" l="l" r="r" t="t"/>
              <a:pathLst>
                <a:path extrusionOk="0" h="3615" w="3615">
                  <a:moveTo>
                    <a:pt x="1804" y="1"/>
                  </a:moveTo>
                  <a:cubicBezTo>
                    <a:pt x="812" y="1"/>
                    <a:pt x="1" y="812"/>
                    <a:pt x="1" y="1811"/>
                  </a:cubicBezTo>
                  <a:cubicBezTo>
                    <a:pt x="1" y="2803"/>
                    <a:pt x="812" y="3614"/>
                    <a:pt x="1804" y="3614"/>
                  </a:cubicBezTo>
                  <a:cubicBezTo>
                    <a:pt x="2803" y="3614"/>
                    <a:pt x="3615" y="2803"/>
                    <a:pt x="3615" y="1811"/>
                  </a:cubicBezTo>
                  <a:cubicBezTo>
                    <a:pt x="3615" y="812"/>
                    <a:pt x="2803" y="1"/>
                    <a:pt x="180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1529730" y="3291005"/>
              <a:ext cx="69376" cy="18925"/>
            </a:xfrm>
            <a:custGeom>
              <a:rect b="b" l="l" r="r" t="t"/>
              <a:pathLst>
                <a:path extrusionOk="0" h="452" w="1818">
                  <a:moveTo>
                    <a:pt x="0" y="0"/>
                  </a:moveTo>
                  <a:lnTo>
                    <a:pt x="0" y="451"/>
                  </a:lnTo>
                  <a:lnTo>
                    <a:pt x="1797" y="451"/>
                  </a:lnTo>
                  <a:cubicBezTo>
                    <a:pt x="1818" y="305"/>
                    <a:pt x="1818" y="153"/>
                    <a:pt x="1797" y="0"/>
                  </a:cubicBezTo>
                  <a:close/>
                </a:path>
              </a:pathLst>
            </a:custGeom>
            <a:solidFill>
              <a:srgbClr val="E3E9E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1504047" y="3272121"/>
              <a:ext cx="51632" cy="56651"/>
            </a:xfrm>
            <a:custGeom>
              <a:rect b="b" l="l" r="r" t="t"/>
              <a:pathLst>
                <a:path extrusionOk="0" h="1353" w="1353">
                  <a:moveTo>
                    <a:pt x="673" y="0"/>
                  </a:moveTo>
                  <a:cubicBezTo>
                    <a:pt x="299" y="0"/>
                    <a:pt x="0" y="306"/>
                    <a:pt x="0" y="680"/>
                  </a:cubicBezTo>
                  <a:cubicBezTo>
                    <a:pt x="0" y="1055"/>
                    <a:pt x="299" y="1353"/>
                    <a:pt x="673" y="1353"/>
                  </a:cubicBezTo>
                  <a:cubicBezTo>
                    <a:pt x="1048" y="1353"/>
                    <a:pt x="1353" y="1055"/>
                    <a:pt x="1353" y="680"/>
                  </a:cubicBezTo>
                  <a:cubicBezTo>
                    <a:pt x="1353" y="306"/>
                    <a:pt x="1048" y="0"/>
                    <a:pt x="673" y="0"/>
                  </a:cubicBezTo>
                  <a:close/>
                </a:path>
              </a:pathLst>
            </a:custGeom>
            <a:solidFill>
              <a:srgbClr val="8190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1529730" y="3291005"/>
              <a:ext cx="26484" cy="18925"/>
            </a:xfrm>
            <a:custGeom>
              <a:rect b="b" l="l" r="r" t="t"/>
              <a:pathLst>
                <a:path extrusionOk="0" h="452" w="694">
                  <a:moveTo>
                    <a:pt x="0" y="0"/>
                  </a:moveTo>
                  <a:lnTo>
                    <a:pt x="0" y="451"/>
                  </a:lnTo>
                  <a:lnTo>
                    <a:pt x="638" y="451"/>
                  </a:lnTo>
                  <a:cubicBezTo>
                    <a:pt x="694" y="305"/>
                    <a:pt x="694" y="146"/>
                    <a:pt x="638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1517556" y="3246245"/>
              <a:ext cx="61706" cy="63769"/>
            </a:xfrm>
            <a:custGeom>
              <a:rect b="b" l="l" r="r" t="t"/>
              <a:pathLst>
                <a:path extrusionOk="0" h="1523" w="1617">
                  <a:moveTo>
                    <a:pt x="1297" y="1"/>
                  </a:moveTo>
                  <a:lnTo>
                    <a:pt x="160" y="1132"/>
                  </a:lnTo>
                  <a:cubicBezTo>
                    <a:pt x="0" y="1296"/>
                    <a:pt x="150" y="1522"/>
                    <a:pt x="323" y="1522"/>
                  </a:cubicBezTo>
                  <a:cubicBezTo>
                    <a:pt x="375" y="1522"/>
                    <a:pt x="430" y="1501"/>
                    <a:pt x="479" y="1451"/>
                  </a:cubicBezTo>
                  <a:lnTo>
                    <a:pt x="1616" y="320"/>
                  </a:lnTo>
                  <a:lnTo>
                    <a:pt x="1297" y="1"/>
                  </a:ln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1556976" y="2983633"/>
              <a:ext cx="265179" cy="283882"/>
            </a:xfrm>
            <a:custGeom>
              <a:rect b="b" l="l" r="r" t="t"/>
              <a:pathLst>
                <a:path extrusionOk="0" h="6780" w="6949">
                  <a:moveTo>
                    <a:pt x="6625" y="1"/>
                  </a:moveTo>
                  <a:cubicBezTo>
                    <a:pt x="6572" y="1"/>
                    <a:pt x="6516" y="22"/>
                    <a:pt x="6465" y="72"/>
                  </a:cubicBezTo>
                  <a:lnTo>
                    <a:pt x="146" y="6391"/>
                  </a:lnTo>
                  <a:cubicBezTo>
                    <a:pt x="1" y="6537"/>
                    <a:pt x="105" y="6779"/>
                    <a:pt x="306" y="6779"/>
                  </a:cubicBezTo>
                  <a:cubicBezTo>
                    <a:pt x="368" y="6772"/>
                    <a:pt x="424" y="6752"/>
                    <a:pt x="465" y="6710"/>
                  </a:cubicBezTo>
                  <a:lnTo>
                    <a:pt x="6784" y="391"/>
                  </a:lnTo>
                  <a:cubicBezTo>
                    <a:pt x="6949" y="226"/>
                    <a:pt x="6800" y="1"/>
                    <a:pt x="66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5" name="Google Shape;665;p34"/>
          <p:cNvGrpSpPr/>
          <p:nvPr/>
        </p:nvGrpSpPr>
        <p:grpSpPr>
          <a:xfrm>
            <a:off x="1003410" y="1810148"/>
            <a:ext cx="466683" cy="491263"/>
            <a:chOff x="842683" y="2394751"/>
            <a:chExt cx="345640" cy="356660"/>
          </a:xfrm>
        </p:grpSpPr>
        <p:sp>
          <p:nvSpPr>
            <p:cNvPr id="666" name="Google Shape;666;p34"/>
            <p:cNvSpPr/>
            <p:nvPr/>
          </p:nvSpPr>
          <p:spPr>
            <a:xfrm>
              <a:off x="1099042" y="2499888"/>
              <a:ext cx="89266" cy="107353"/>
            </a:xfrm>
            <a:custGeom>
              <a:rect b="b" l="l" r="r" t="t"/>
              <a:pathLst>
                <a:path extrusionOk="0" h="7170" w="5962">
                  <a:moveTo>
                    <a:pt x="2977" y="0"/>
                  </a:moveTo>
                  <a:cubicBezTo>
                    <a:pt x="2909" y="0"/>
                    <a:pt x="2841" y="42"/>
                    <a:pt x="2809" y="126"/>
                  </a:cubicBezTo>
                  <a:lnTo>
                    <a:pt x="55" y="6896"/>
                  </a:lnTo>
                  <a:cubicBezTo>
                    <a:pt x="1" y="7045"/>
                    <a:pt x="112" y="7151"/>
                    <a:pt x="227" y="7151"/>
                  </a:cubicBezTo>
                  <a:cubicBezTo>
                    <a:pt x="290" y="7151"/>
                    <a:pt x="354" y="7118"/>
                    <a:pt x="391" y="7043"/>
                  </a:cubicBezTo>
                  <a:lnTo>
                    <a:pt x="2977" y="694"/>
                  </a:lnTo>
                  <a:lnTo>
                    <a:pt x="5563" y="7043"/>
                  </a:lnTo>
                  <a:cubicBezTo>
                    <a:pt x="5603" y="7124"/>
                    <a:pt x="5663" y="7166"/>
                    <a:pt x="5742" y="7169"/>
                  </a:cubicBezTo>
                  <a:lnTo>
                    <a:pt x="5742" y="7169"/>
                  </a:lnTo>
                  <a:cubicBezTo>
                    <a:pt x="5882" y="7163"/>
                    <a:pt x="5961" y="7019"/>
                    <a:pt x="5900" y="6896"/>
                  </a:cubicBezTo>
                  <a:lnTo>
                    <a:pt x="3145" y="126"/>
                  </a:lnTo>
                  <a:cubicBezTo>
                    <a:pt x="3114" y="42"/>
                    <a:pt x="3046" y="0"/>
                    <a:pt x="2977" y="0"/>
                  </a:cubicBezTo>
                  <a:close/>
                  <a:moveTo>
                    <a:pt x="5742" y="7169"/>
                  </a:moveTo>
                  <a:lnTo>
                    <a:pt x="5742" y="7169"/>
                  </a:lnTo>
                  <a:cubicBezTo>
                    <a:pt x="5738" y="7170"/>
                    <a:pt x="5735" y="7170"/>
                    <a:pt x="5731" y="7170"/>
                  </a:cubicBezTo>
                  <a:lnTo>
                    <a:pt x="5752" y="7170"/>
                  </a:lnTo>
                  <a:cubicBezTo>
                    <a:pt x="5749" y="7170"/>
                    <a:pt x="5745" y="7170"/>
                    <a:pt x="5742" y="7169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1098908" y="2603138"/>
              <a:ext cx="89416" cy="47852"/>
            </a:xfrm>
            <a:custGeom>
              <a:rect b="b" l="l" r="r" t="t"/>
              <a:pathLst>
                <a:path extrusionOk="0" h="3196" w="5972">
                  <a:moveTo>
                    <a:pt x="43" y="0"/>
                  </a:moveTo>
                  <a:cubicBezTo>
                    <a:pt x="22" y="0"/>
                    <a:pt x="1" y="21"/>
                    <a:pt x="1" y="42"/>
                  </a:cubicBezTo>
                  <a:lnTo>
                    <a:pt x="1" y="358"/>
                  </a:lnTo>
                  <a:cubicBezTo>
                    <a:pt x="1" y="1935"/>
                    <a:pt x="1283" y="3196"/>
                    <a:pt x="2860" y="3196"/>
                  </a:cubicBezTo>
                  <a:lnTo>
                    <a:pt x="3133" y="3196"/>
                  </a:lnTo>
                  <a:cubicBezTo>
                    <a:pt x="4689" y="3196"/>
                    <a:pt x="5972" y="1935"/>
                    <a:pt x="5972" y="358"/>
                  </a:cubicBezTo>
                  <a:lnTo>
                    <a:pt x="5972" y="42"/>
                  </a:lnTo>
                  <a:cubicBezTo>
                    <a:pt x="5972" y="21"/>
                    <a:pt x="5951" y="0"/>
                    <a:pt x="593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1127236" y="2603138"/>
              <a:ext cx="61088" cy="48182"/>
            </a:xfrm>
            <a:custGeom>
              <a:rect b="b" l="l" r="r" t="t"/>
              <a:pathLst>
                <a:path extrusionOk="0" h="3218" w="4080">
                  <a:moveTo>
                    <a:pt x="1830" y="0"/>
                  </a:moveTo>
                  <a:cubicBezTo>
                    <a:pt x="1851" y="0"/>
                    <a:pt x="1872" y="21"/>
                    <a:pt x="1872" y="42"/>
                  </a:cubicBezTo>
                  <a:lnTo>
                    <a:pt x="1872" y="358"/>
                  </a:lnTo>
                  <a:cubicBezTo>
                    <a:pt x="1872" y="1556"/>
                    <a:pt x="1115" y="2628"/>
                    <a:pt x="1" y="3049"/>
                  </a:cubicBezTo>
                  <a:cubicBezTo>
                    <a:pt x="295" y="3154"/>
                    <a:pt x="632" y="3217"/>
                    <a:pt x="947" y="3217"/>
                  </a:cubicBezTo>
                  <a:lnTo>
                    <a:pt x="1220" y="3217"/>
                  </a:lnTo>
                  <a:cubicBezTo>
                    <a:pt x="2797" y="3217"/>
                    <a:pt x="4080" y="1935"/>
                    <a:pt x="4080" y="358"/>
                  </a:cubicBezTo>
                  <a:lnTo>
                    <a:pt x="4080" y="42"/>
                  </a:lnTo>
                  <a:cubicBezTo>
                    <a:pt x="4080" y="21"/>
                    <a:pt x="4059" y="0"/>
                    <a:pt x="403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842803" y="2499888"/>
              <a:ext cx="89281" cy="107353"/>
            </a:xfrm>
            <a:custGeom>
              <a:rect b="b" l="l" r="r" t="t"/>
              <a:pathLst>
                <a:path extrusionOk="0" h="7170" w="5963">
                  <a:moveTo>
                    <a:pt x="2980" y="0"/>
                  </a:moveTo>
                  <a:cubicBezTo>
                    <a:pt x="2909" y="0"/>
                    <a:pt x="2841" y="42"/>
                    <a:pt x="2809" y="126"/>
                  </a:cubicBezTo>
                  <a:lnTo>
                    <a:pt x="55" y="6896"/>
                  </a:lnTo>
                  <a:cubicBezTo>
                    <a:pt x="1" y="7045"/>
                    <a:pt x="112" y="7151"/>
                    <a:pt x="227" y="7151"/>
                  </a:cubicBezTo>
                  <a:cubicBezTo>
                    <a:pt x="290" y="7151"/>
                    <a:pt x="354" y="7118"/>
                    <a:pt x="391" y="7043"/>
                  </a:cubicBezTo>
                  <a:lnTo>
                    <a:pt x="2977" y="694"/>
                  </a:lnTo>
                  <a:lnTo>
                    <a:pt x="5563" y="7043"/>
                  </a:lnTo>
                  <a:cubicBezTo>
                    <a:pt x="5584" y="7128"/>
                    <a:pt x="5669" y="7170"/>
                    <a:pt x="5732" y="7170"/>
                  </a:cubicBezTo>
                  <a:cubicBezTo>
                    <a:pt x="5879" y="7170"/>
                    <a:pt x="5963" y="7022"/>
                    <a:pt x="5921" y="6896"/>
                  </a:cubicBezTo>
                  <a:lnTo>
                    <a:pt x="3167" y="126"/>
                  </a:lnTo>
                  <a:cubicBezTo>
                    <a:pt x="3125" y="42"/>
                    <a:pt x="3051" y="0"/>
                    <a:pt x="298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842683" y="2603138"/>
              <a:ext cx="89715" cy="47867"/>
            </a:xfrm>
            <a:custGeom>
              <a:rect b="b" l="l" r="r" t="t"/>
              <a:pathLst>
                <a:path extrusionOk="0" h="3197" w="5992">
                  <a:moveTo>
                    <a:pt x="42" y="0"/>
                  </a:moveTo>
                  <a:cubicBezTo>
                    <a:pt x="21" y="0"/>
                    <a:pt x="0" y="21"/>
                    <a:pt x="0" y="42"/>
                  </a:cubicBezTo>
                  <a:lnTo>
                    <a:pt x="0" y="358"/>
                  </a:lnTo>
                  <a:cubicBezTo>
                    <a:pt x="0" y="1922"/>
                    <a:pt x="1262" y="3196"/>
                    <a:pt x="2821" y="3196"/>
                  </a:cubicBezTo>
                  <a:cubicBezTo>
                    <a:pt x="2834" y="3196"/>
                    <a:pt x="2847" y="3196"/>
                    <a:pt x="2859" y="3196"/>
                  </a:cubicBezTo>
                  <a:lnTo>
                    <a:pt x="3133" y="3196"/>
                  </a:lnTo>
                  <a:cubicBezTo>
                    <a:pt x="4709" y="3196"/>
                    <a:pt x="5992" y="1935"/>
                    <a:pt x="5992" y="358"/>
                  </a:cubicBezTo>
                  <a:lnTo>
                    <a:pt x="5992" y="42"/>
                  </a:lnTo>
                  <a:cubicBezTo>
                    <a:pt x="5992" y="21"/>
                    <a:pt x="5971" y="0"/>
                    <a:pt x="5950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871011" y="2603138"/>
              <a:ext cx="61073" cy="48182"/>
            </a:xfrm>
            <a:custGeom>
              <a:rect b="b" l="l" r="r" t="t"/>
              <a:pathLst>
                <a:path extrusionOk="0" h="3218" w="4079">
                  <a:moveTo>
                    <a:pt x="1829" y="0"/>
                  </a:moveTo>
                  <a:cubicBezTo>
                    <a:pt x="1850" y="0"/>
                    <a:pt x="1871" y="21"/>
                    <a:pt x="1871" y="42"/>
                  </a:cubicBezTo>
                  <a:lnTo>
                    <a:pt x="1871" y="358"/>
                  </a:lnTo>
                  <a:cubicBezTo>
                    <a:pt x="1871" y="1556"/>
                    <a:pt x="1114" y="2628"/>
                    <a:pt x="0" y="3028"/>
                  </a:cubicBezTo>
                  <a:cubicBezTo>
                    <a:pt x="295" y="3154"/>
                    <a:pt x="631" y="3217"/>
                    <a:pt x="967" y="3217"/>
                  </a:cubicBezTo>
                  <a:lnTo>
                    <a:pt x="1220" y="3217"/>
                  </a:lnTo>
                  <a:cubicBezTo>
                    <a:pt x="2796" y="3217"/>
                    <a:pt x="4079" y="1935"/>
                    <a:pt x="4079" y="358"/>
                  </a:cubicBezTo>
                  <a:lnTo>
                    <a:pt x="4079" y="42"/>
                  </a:lnTo>
                  <a:cubicBezTo>
                    <a:pt x="4079" y="21"/>
                    <a:pt x="4058" y="0"/>
                    <a:pt x="405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1003533" y="2433470"/>
              <a:ext cx="23941" cy="274506"/>
            </a:xfrm>
            <a:custGeom>
              <a:rect b="b" l="l" r="r" t="t"/>
              <a:pathLst>
                <a:path extrusionOk="0" h="18334" w="1599">
                  <a:moveTo>
                    <a:pt x="0" y="0"/>
                  </a:moveTo>
                  <a:lnTo>
                    <a:pt x="0" y="18333"/>
                  </a:lnTo>
                  <a:lnTo>
                    <a:pt x="1598" y="18333"/>
                  </a:lnTo>
                  <a:lnTo>
                    <a:pt x="1598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1015496" y="2433470"/>
              <a:ext cx="11978" cy="274506"/>
            </a:xfrm>
            <a:custGeom>
              <a:rect b="b" l="l" r="r" t="t"/>
              <a:pathLst>
                <a:path extrusionOk="0" h="18334" w="800">
                  <a:moveTo>
                    <a:pt x="0" y="0"/>
                  </a:moveTo>
                  <a:lnTo>
                    <a:pt x="0" y="18333"/>
                  </a:lnTo>
                  <a:lnTo>
                    <a:pt x="799" y="18333"/>
                  </a:lnTo>
                  <a:lnTo>
                    <a:pt x="799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932698" y="2697570"/>
              <a:ext cx="165910" cy="34646"/>
            </a:xfrm>
            <a:custGeom>
              <a:rect b="b" l="l" r="r" t="t"/>
              <a:pathLst>
                <a:path extrusionOk="0" h="2314" w="11081">
                  <a:moveTo>
                    <a:pt x="737" y="1"/>
                  </a:moveTo>
                  <a:cubicBezTo>
                    <a:pt x="337" y="1"/>
                    <a:pt x="1" y="337"/>
                    <a:pt x="1" y="736"/>
                  </a:cubicBezTo>
                  <a:lnTo>
                    <a:pt x="1" y="2313"/>
                  </a:lnTo>
                  <a:lnTo>
                    <a:pt x="11081" y="2313"/>
                  </a:lnTo>
                  <a:lnTo>
                    <a:pt x="11081" y="736"/>
                  </a:lnTo>
                  <a:cubicBezTo>
                    <a:pt x="11060" y="316"/>
                    <a:pt x="10723" y="1"/>
                    <a:pt x="10324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993771" y="2394751"/>
              <a:ext cx="43465" cy="43450"/>
            </a:xfrm>
            <a:custGeom>
              <a:rect b="b" l="l" r="r" t="t"/>
              <a:pathLst>
                <a:path extrusionOk="0" h="2902" w="2903">
                  <a:moveTo>
                    <a:pt x="1451" y="0"/>
                  </a:moveTo>
                  <a:cubicBezTo>
                    <a:pt x="652" y="0"/>
                    <a:pt x="1" y="652"/>
                    <a:pt x="1" y="1451"/>
                  </a:cubicBezTo>
                  <a:cubicBezTo>
                    <a:pt x="1" y="2250"/>
                    <a:pt x="652" y="2902"/>
                    <a:pt x="1451" y="2902"/>
                  </a:cubicBezTo>
                  <a:cubicBezTo>
                    <a:pt x="2250" y="2902"/>
                    <a:pt x="2902" y="2250"/>
                    <a:pt x="2902" y="1451"/>
                  </a:cubicBezTo>
                  <a:cubicBezTo>
                    <a:pt x="2902" y="652"/>
                    <a:pt x="2250" y="0"/>
                    <a:pt x="1451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996286" y="2397266"/>
              <a:ext cx="45037" cy="40950"/>
            </a:xfrm>
            <a:custGeom>
              <a:rect b="b" l="l" r="r" t="t"/>
              <a:pathLst>
                <a:path extrusionOk="0" h="2735" w="3008">
                  <a:moveTo>
                    <a:pt x="1935" y="0"/>
                  </a:moveTo>
                  <a:cubicBezTo>
                    <a:pt x="2452" y="1017"/>
                    <a:pt x="1655" y="2105"/>
                    <a:pt x="668" y="2105"/>
                  </a:cubicBezTo>
                  <a:cubicBezTo>
                    <a:pt x="451" y="2105"/>
                    <a:pt x="224" y="2052"/>
                    <a:pt x="1" y="1935"/>
                  </a:cubicBezTo>
                  <a:lnTo>
                    <a:pt x="1" y="1935"/>
                  </a:lnTo>
                  <a:cubicBezTo>
                    <a:pt x="261" y="2455"/>
                    <a:pt x="769" y="2734"/>
                    <a:pt x="1289" y="2734"/>
                  </a:cubicBezTo>
                  <a:cubicBezTo>
                    <a:pt x="1651" y="2734"/>
                    <a:pt x="2020" y="2598"/>
                    <a:pt x="2314" y="2313"/>
                  </a:cubicBezTo>
                  <a:cubicBezTo>
                    <a:pt x="3007" y="1619"/>
                    <a:pt x="2818" y="442"/>
                    <a:pt x="1935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844570" y="2454237"/>
              <a:ext cx="341867" cy="50068"/>
            </a:xfrm>
            <a:custGeom>
              <a:rect b="b" l="l" r="r" t="t"/>
              <a:pathLst>
                <a:path extrusionOk="0" h="3344" w="22833">
                  <a:moveTo>
                    <a:pt x="8031" y="1"/>
                  </a:moveTo>
                  <a:cubicBezTo>
                    <a:pt x="7043" y="1"/>
                    <a:pt x="6097" y="400"/>
                    <a:pt x="5403" y="1115"/>
                  </a:cubicBezTo>
                  <a:cubicBezTo>
                    <a:pt x="4920" y="1620"/>
                    <a:pt x="4247" y="1914"/>
                    <a:pt x="3532" y="1914"/>
                  </a:cubicBezTo>
                  <a:lnTo>
                    <a:pt x="294" y="1914"/>
                  </a:lnTo>
                  <a:cubicBezTo>
                    <a:pt x="126" y="1914"/>
                    <a:pt x="0" y="2040"/>
                    <a:pt x="0" y="2208"/>
                  </a:cubicBezTo>
                  <a:lnTo>
                    <a:pt x="0" y="3049"/>
                  </a:lnTo>
                  <a:cubicBezTo>
                    <a:pt x="0" y="3217"/>
                    <a:pt x="126" y="3344"/>
                    <a:pt x="294" y="3344"/>
                  </a:cubicBezTo>
                  <a:lnTo>
                    <a:pt x="3658" y="3344"/>
                  </a:lnTo>
                  <a:cubicBezTo>
                    <a:pt x="4647" y="3344"/>
                    <a:pt x="5593" y="2944"/>
                    <a:pt x="6286" y="2229"/>
                  </a:cubicBezTo>
                  <a:cubicBezTo>
                    <a:pt x="6754" y="1721"/>
                    <a:pt x="7398" y="1429"/>
                    <a:pt x="8086" y="1429"/>
                  </a:cubicBezTo>
                  <a:cubicBezTo>
                    <a:pt x="8110" y="1429"/>
                    <a:pt x="8134" y="1430"/>
                    <a:pt x="8158" y="1430"/>
                  </a:cubicBezTo>
                  <a:lnTo>
                    <a:pt x="14822" y="1430"/>
                  </a:lnTo>
                  <a:cubicBezTo>
                    <a:pt x="15432" y="1430"/>
                    <a:pt x="16000" y="1683"/>
                    <a:pt x="16441" y="2124"/>
                  </a:cubicBezTo>
                  <a:cubicBezTo>
                    <a:pt x="17177" y="2902"/>
                    <a:pt x="18207" y="3344"/>
                    <a:pt x="19300" y="3344"/>
                  </a:cubicBezTo>
                  <a:lnTo>
                    <a:pt x="22559" y="3344"/>
                  </a:lnTo>
                  <a:cubicBezTo>
                    <a:pt x="22706" y="3344"/>
                    <a:pt x="22833" y="3217"/>
                    <a:pt x="22833" y="3049"/>
                  </a:cubicBezTo>
                  <a:lnTo>
                    <a:pt x="22833" y="2208"/>
                  </a:lnTo>
                  <a:cubicBezTo>
                    <a:pt x="22833" y="2040"/>
                    <a:pt x="22706" y="1914"/>
                    <a:pt x="22559" y="1914"/>
                  </a:cubicBezTo>
                  <a:lnTo>
                    <a:pt x="19321" y="1914"/>
                  </a:lnTo>
                  <a:cubicBezTo>
                    <a:pt x="18607" y="1914"/>
                    <a:pt x="17913" y="1620"/>
                    <a:pt x="17450" y="1115"/>
                  </a:cubicBezTo>
                  <a:cubicBezTo>
                    <a:pt x="16757" y="400"/>
                    <a:pt x="15810" y="1"/>
                    <a:pt x="14822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844570" y="2466499"/>
              <a:ext cx="341867" cy="37821"/>
            </a:xfrm>
            <a:custGeom>
              <a:rect b="b" l="l" r="r" t="t"/>
              <a:pathLst>
                <a:path extrusionOk="0" h="2526" w="22833">
                  <a:moveTo>
                    <a:pt x="8086" y="1"/>
                  </a:moveTo>
                  <a:cubicBezTo>
                    <a:pt x="7398" y="1"/>
                    <a:pt x="6754" y="293"/>
                    <a:pt x="6286" y="801"/>
                  </a:cubicBezTo>
                  <a:cubicBezTo>
                    <a:pt x="5593" y="1515"/>
                    <a:pt x="4647" y="1915"/>
                    <a:pt x="3658" y="1915"/>
                  </a:cubicBezTo>
                  <a:lnTo>
                    <a:pt x="294" y="1915"/>
                  </a:lnTo>
                  <a:cubicBezTo>
                    <a:pt x="126" y="1915"/>
                    <a:pt x="21" y="1789"/>
                    <a:pt x="0" y="1642"/>
                  </a:cubicBezTo>
                  <a:lnTo>
                    <a:pt x="0" y="2230"/>
                  </a:lnTo>
                  <a:cubicBezTo>
                    <a:pt x="0" y="2398"/>
                    <a:pt x="126" y="2525"/>
                    <a:pt x="294" y="2525"/>
                  </a:cubicBezTo>
                  <a:lnTo>
                    <a:pt x="3679" y="2525"/>
                  </a:lnTo>
                  <a:cubicBezTo>
                    <a:pt x="3704" y="2525"/>
                    <a:pt x="3729" y="2525"/>
                    <a:pt x="3754" y="2525"/>
                  </a:cubicBezTo>
                  <a:cubicBezTo>
                    <a:pt x="4715" y="2525"/>
                    <a:pt x="5631" y="2128"/>
                    <a:pt x="6307" y="1431"/>
                  </a:cubicBezTo>
                  <a:cubicBezTo>
                    <a:pt x="6791" y="906"/>
                    <a:pt x="7464" y="611"/>
                    <a:pt x="8179" y="611"/>
                  </a:cubicBezTo>
                  <a:lnTo>
                    <a:pt x="14822" y="611"/>
                  </a:lnTo>
                  <a:cubicBezTo>
                    <a:pt x="15432" y="611"/>
                    <a:pt x="16000" y="864"/>
                    <a:pt x="16441" y="1305"/>
                  </a:cubicBezTo>
                  <a:cubicBezTo>
                    <a:pt x="17177" y="2083"/>
                    <a:pt x="18207" y="2525"/>
                    <a:pt x="19300" y="2525"/>
                  </a:cubicBezTo>
                  <a:lnTo>
                    <a:pt x="22559" y="2525"/>
                  </a:lnTo>
                  <a:cubicBezTo>
                    <a:pt x="22706" y="2525"/>
                    <a:pt x="22833" y="2398"/>
                    <a:pt x="22833" y="2251"/>
                  </a:cubicBezTo>
                  <a:lnTo>
                    <a:pt x="22833" y="1642"/>
                  </a:lnTo>
                  <a:cubicBezTo>
                    <a:pt x="22833" y="1789"/>
                    <a:pt x="22706" y="1915"/>
                    <a:pt x="22559" y="1915"/>
                  </a:cubicBezTo>
                  <a:lnTo>
                    <a:pt x="19300" y="1915"/>
                  </a:lnTo>
                  <a:cubicBezTo>
                    <a:pt x="18207" y="1915"/>
                    <a:pt x="17177" y="1473"/>
                    <a:pt x="16441" y="696"/>
                  </a:cubicBezTo>
                  <a:cubicBezTo>
                    <a:pt x="16000" y="254"/>
                    <a:pt x="15432" y="2"/>
                    <a:pt x="14822" y="2"/>
                  </a:cubicBezTo>
                  <a:lnTo>
                    <a:pt x="8158" y="2"/>
                  </a:lnTo>
                  <a:cubicBezTo>
                    <a:pt x="8134" y="1"/>
                    <a:pt x="8110" y="1"/>
                    <a:pt x="8086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932698" y="2697555"/>
              <a:ext cx="165910" cy="34661"/>
            </a:xfrm>
            <a:custGeom>
              <a:rect b="b" l="l" r="r" t="t"/>
              <a:pathLst>
                <a:path extrusionOk="0" h="2315" w="11081">
                  <a:moveTo>
                    <a:pt x="10359" y="1"/>
                  </a:moveTo>
                  <a:cubicBezTo>
                    <a:pt x="10347" y="1"/>
                    <a:pt x="10336" y="1"/>
                    <a:pt x="10324" y="2"/>
                  </a:cubicBezTo>
                  <a:lnTo>
                    <a:pt x="8873" y="2"/>
                  </a:lnTo>
                  <a:lnTo>
                    <a:pt x="8873" y="527"/>
                  </a:lnTo>
                  <a:cubicBezTo>
                    <a:pt x="8873" y="969"/>
                    <a:pt x="8495" y="1326"/>
                    <a:pt x="8053" y="1326"/>
                  </a:cubicBezTo>
                  <a:lnTo>
                    <a:pt x="1" y="1326"/>
                  </a:lnTo>
                  <a:lnTo>
                    <a:pt x="1" y="2314"/>
                  </a:lnTo>
                  <a:lnTo>
                    <a:pt x="11081" y="2314"/>
                  </a:lnTo>
                  <a:lnTo>
                    <a:pt x="11081" y="737"/>
                  </a:lnTo>
                  <a:cubicBezTo>
                    <a:pt x="11081" y="349"/>
                    <a:pt x="10763" y="1"/>
                    <a:pt x="10359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906885" y="2723068"/>
              <a:ext cx="217221" cy="28343"/>
            </a:xfrm>
            <a:custGeom>
              <a:rect b="b" l="l" r="r" t="t"/>
              <a:pathLst>
                <a:path extrusionOk="0" h="1893" w="14508">
                  <a:moveTo>
                    <a:pt x="758" y="1"/>
                  </a:moveTo>
                  <a:cubicBezTo>
                    <a:pt x="337" y="1"/>
                    <a:pt x="1" y="337"/>
                    <a:pt x="22" y="757"/>
                  </a:cubicBezTo>
                  <a:lnTo>
                    <a:pt x="22" y="1893"/>
                  </a:lnTo>
                  <a:lnTo>
                    <a:pt x="14508" y="1893"/>
                  </a:lnTo>
                  <a:lnTo>
                    <a:pt x="14508" y="757"/>
                  </a:lnTo>
                  <a:cubicBezTo>
                    <a:pt x="14508" y="337"/>
                    <a:pt x="14171" y="1"/>
                    <a:pt x="13751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907200" y="2723068"/>
              <a:ext cx="216907" cy="28029"/>
            </a:xfrm>
            <a:custGeom>
              <a:rect b="b" l="l" r="r" t="t"/>
              <a:pathLst>
                <a:path extrusionOk="0" h="1872" w="14487">
                  <a:moveTo>
                    <a:pt x="12258" y="1"/>
                  </a:moveTo>
                  <a:lnTo>
                    <a:pt x="12258" y="694"/>
                  </a:lnTo>
                  <a:cubicBezTo>
                    <a:pt x="12237" y="1115"/>
                    <a:pt x="11922" y="1451"/>
                    <a:pt x="11501" y="1451"/>
                  </a:cubicBezTo>
                  <a:lnTo>
                    <a:pt x="1" y="1451"/>
                  </a:lnTo>
                  <a:lnTo>
                    <a:pt x="1" y="1872"/>
                  </a:lnTo>
                  <a:lnTo>
                    <a:pt x="14487" y="1872"/>
                  </a:lnTo>
                  <a:lnTo>
                    <a:pt x="14487" y="1451"/>
                  </a:lnTo>
                  <a:lnTo>
                    <a:pt x="14487" y="736"/>
                  </a:lnTo>
                  <a:cubicBezTo>
                    <a:pt x="14466" y="316"/>
                    <a:pt x="14129" y="1"/>
                    <a:pt x="13730" y="1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2" name="Google Shape;682;p34"/>
          <p:cNvGrpSpPr/>
          <p:nvPr/>
        </p:nvGrpSpPr>
        <p:grpSpPr>
          <a:xfrm>
            <a:off x="3210974" y="1206005"/>
            <a:ext cx="466693" cy="491242"/>
            <a:chOff x="6644201" y="3355496"/>
            <a:chExt cx="366695" cy="361979"/>
          </a:xfrm>
        </p:grpSpPr>
        <p:sp>
          <p:nvSpPr>
            <p:cNvPr id="683" name="Google Shape;683;p34"/>
            <p:cNvSpPr/>
            <p:nvPr/>
          </p:nvSpPr>
          <p:spPr>
            <a:xfrm>
              <a:off x="6824274" y="3378421"/>
              <a:ext cx="11056" cy="52190"/>
            </a:xfrm>
            <a:custGeom>
              <a:rect b="b" l="l" r="r" t="t"/>
              <a:pathLst>
                <a:path extrusionOk="0" h="1992" w="422">
                  <a:moveTo>
                    <a:pt x="211" y="0"/>
                  </a:moveTo>
                  <a:cubicBezTo>
                    <a:pt x="106" y="0"/>
                    <a:pt x="0" y="70"/>
                    <a:pt x="0" y="209"/>
                  </a:cubicBezTo>
                  <a:lnTo>
                    <a:pt x="0" y="1781"/>
                  </a:lnTo>
                  <a:cubicBezTo>
                    <a:pt x="0" y="1896"/>
                    <a:pt x="96" y="1991"/>
                    <a:pt x="211" y="1991"/>
                  </a:cubicBezTo>
                  <a:cubicBezTo>
                    <a:pt x="326" y="1991"/>
                    <a:pt x="422" y="1896"/>
                    <a:pt x="422" y="1781"/>
                  </a:cubicBezTo>
                  <a:lnTo>
                    <a:pt x="422" y="209"/>
                  </a:lnTo>
                  <a:cubicBezTo>
                    <a:pt x="422" y="70"/>
                    <a:pt x="316" y="0"/>
                    <a:pt x="211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6904944" y="3402709"/>
              <a:ext cx="60994" cy="56802"/>
            </a:xfrm>
            <a:custGeom>
              <a:rect b="b" l="l" r="r" t="t"/>
              <a:pathLst>
                <a:path extrusionOk="0" h="2168" w="2328">
                  <a:moveTo>
                    <a:pt x="2031" y="0"/>
                  </a:moveTo>
                  <a:cubicBezTo>
                    <a:pt x="1982" y="0"/>
                    <a:pt x="1931" y="20"/>
                    <a:pt x="1886" y="68"/>
                  </a:cubicBezTo>
                  <a:lnTo>
                    <a:pt x="142" y="1812"/>
                  </a:lnTo>
                  <a:cubicBezTo>
                    <a:pt x="1" y="1934"/>
                    <a:pt x="90" y="2167"/>
                    <a:pt x="275" y="2167"/>
                  </a:cubicBezTo>
                  <a:cubicBezTo>
                    <a:pt x="278" y="2167"/>
                    <a:pt x="282" y="2167"/>
                    <a:pt x="286" y="2167"/>
                  </a:cubicBezTo>
                  <a:cubicBezTo>
                    <a:pt x="343" y="2167"/>
                    <a:pt x="401" y="2138"/>
                    <a:pt x="439" y="2100"/>
                  </a:cubicBezTo>
                  <a:lnTo>
                    <a:pt x="2174" y="365"/>
                  </a:lnTo>
                  <a:cubicBezTo>
                    <a:pt x="2328" y="211"/>
                    <a:pt x="2190" y="0"/>
                    <a:pt x="2031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6942541" y="3531036"/>
              <a:ext cx="47239" cy="10821"/>
            </a:xfrm>
            <a:custGeom>
              <a:rect b="b" l="l" r="r" t="t"/>
              <a:pathLst>
                <a:path extrusionOk="0" h="413" w="1803">
                  <a:moveTo>
                    <a:pt x="288" y="1"/>
                  </a:moveTo>
                  <a:cubicBezTo>
                    <a:pt x="1" y="1"/>
                    <a:pt x="1" y="413"/>
                    <a:pt x="288" y="413"/>
                  </a:cubicBezTo>
                  <a:lnTo>
                    <a:pt x="1525" y="413"/>
                  </a:lnTo>
                  <a:cubicBezTo>
                    <a:pt x="1803" y="413"/>
                    <a:pt x="1803" y="1"/>
                    <a:pt x="1525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6927397" y="3636518"/>
              <a:ext cx="30759" cy="26645"/>
            </a:xfrm>
            <a:custGeom>
              <a:rect b="b" l="l" r="r" t="t"/>
              <a:pathLst>
                <a:path extrusionOk="0" h="1017" w="1174">
                  <a:moveTo>
                    <a:pt x="299" y="0"/>
                  </a:moveTo>
                  <a:cubicBezTo>
                    <a:pt x="140" y="0"/>
                    <a:pt x="1" y="209"/>
                    <a:pt x="148" y="355"/>
                  </a:cubicBezTo>
                  <a:lnTo>
                    <a:pt x="742" y="949"/>
                  </a:lnTo>
                  <a:cubicBezTo>
                    <a:pt x="780" y="988"/>
                    <a:pt x="838" y="1007"/>
                    <a:pt x="895" y="1007"/>
                  </a:cubicBezTo>
                  <a:lnTo>
                    <a:pt x="895" y="1016"/>
                  </a:lnTo>
                  <a:cubicBezTo>
                    <a:pt x="1087" y="1016"/>
                    <a:pt x="1173" y="786"/>
                    <a:pt x="1039" y="652"/>
                  </a:cubicBezTo>
                  <a:lnTo>
                    <a:pt x="445" y="68"/>
                  </a:lnTo>
                  <a:cubicBezTo>
                    <a:pt x="400" y="20"/>
                    <a:pt x="349" y="0"/>
                    <a:pt x="299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6905049" y="3614169"/>
              <a:ext cx="23973" cy="21117"/>
            </a:xfrm>
            <a:custGeom>
              <a:rect b="b" l="l" r="r" t="t"/>
              <a:pathLst>
                <a:path extrusionOk="0" h="806" w="915">
                  <a:moveTo>
                    <a:pt x="295" y="0"/>
                  </a:moveTo>
                  <a:cubicBezTo>
                    <a:pt x="134" y="0"/>
                    <a:pt x="1" y="208"/>
                    <a:pt x="147" y="355"/>
                  </a:cubicBezTo>
                  <a:lnTo>
                    <a:pt x="540" y="748"/>
                  </a:lnTo>
                  <a:cubicBezTo>
                    <a:pt x="579" y="786"/>
                    <a:pt x="636" y="805"/>
                    <a:pt x="684" y="805"/>
                  </a:cubicBezTo>
                  <a:cubicBezTo>
                    <a:pt x="742" y="805"/>
                    <a:pt x="790" y="786"/>
                    <a:pt x="828" y="748"/>
                  </a:cubicBezTo>
                  <a:cubicBezTo>
                    <a:pt x="914" y="662"/>
                    <a:pt x="914" y="528"/>
                    <a:pt x="828" y="451"/>
                  </a:cubicBezTo>
                  <a:lnTo>
                    <a:pt x="445" y="67"/>
                  </a:lnTo>
                  <a:cubicBezTo>
                    <a:pt x="397" y="20"/>
                    <a:pt x="345" y="0"/>
                    <a:pt x="295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6824274" y="3642360"/>
              <a:ext cx="11056" cy="52190"/>
            </a:xfrm>
            <a:custGeom>
              <a:rect b="b" l="l" r="r" t="t"/>
              <a:pathLst>
                <a:path extrusionOk="0" h="1992" w="422">
                  <a:moveTo>
                    <a:pt x="211" y="0"/>
                  </a:moveTo>
                  <a:cubicBezTo>
                    <a:pt x="106" y="0"/>
                    <a:pt x="0" y="70"/>
                    <a:pt x="0" y="209"/>
                  </a:cubicBezTo>
                  <a:lnTo>
                    <a:pt x="0" y="1781"/>
                  </a:lnTo>
                  <a:cubicBezTo>
                    <a:pt x="0" y="1896"/>
                    <a:pt x="96" y="1992"/>
                    <a:pt x="211" y="1992"/>
                  </a:cubicBezTo>
                  <a:cubicBezTo>
                    <a:pt x="326" y="1992"/>
                    <a:pt x="422" y="1896"/>
                    <a:pt x="422" y="1781"/>
                  </a:cubicBezTo>
                  <a:lnTo>
                    <a:pt x="422" y="209"/>
                  </a:lnTo>
                  <a:cubicBezTo>
                    <a:pt x="422" y="70"/>
                    <a:pt x="316" y="0"/>
                    <a:pt x="211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6715780" y="3612754"/>
              <a:ext cx="40034" cy="37099"/>
            </a:xfrm>
            <a:custGeom>
              <a:rect b="b" l="l" r="r" t="t"/>
              <a:pathLst>
                <a:path extrusionOk="0" h="1416" w="1528">
                  <a:moveTo>
                    <a:pt x="1226" y="1"/>
                  </a:moveTo>
                  <a:cubicBezTo>
                    <a:pt x="1178" y="1"/>
                    <a:pt x="1128" y="19"/>
                    <a:pt x="1083" y="64"/>
                  </a:cubicBezTo>
                  <a:lnTo>
                    <a:pt x="87" y="1061"/>
                  </a:lnTo>
                  <a:cubicBezTo>
                    <a:pt x="0" y="1137"/>
                    <a:pt x="0" y="1272"/>
                    <a:pt x="87" y="1358"/>
                  </a:cubicBezTo>
                  <a:cubicBezTo>
                    <a:pt x="125" y="1396"/>
                    <a:pt x="182" y="1415"/>
                    <a:pt x="240" y="1415"/>
                  </a:cubicBezTo>
                  <a:cubicBezTo>
                    <a:pt x="288" y="1415"/>
                    <a:pt x="345" y="1396"/>
                    <a:pt x="384" y="1358"/>
                  </a:cubicBezTo>
                  <a:lnTo>
                    <a:pt x="1381" y="361"/>
                  </a:lnTo>
                  <a:cubicBezTo>
                    <a:pt x="1528" y="206"/>
                    <a:pt x="1387" y="1"/>
                    <a:pt x="1226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6669825" y="3531036"/>
              <a:ext cx="47239" cy="10821"/>
            </a:xfrm>
            <a:custGeom>
              <a:rect b="b" l="l" r="r" t="t"/>
              <a:pathLst>
                <a:path extrusionOk="0" h="413" w="1803">
                  <a:moveTo>
                    <a:pt x="288" y="1"/>
                  </a:moveTo>
                  <a:cubicBezTo>
                    <a:pt x="0" y="1"/>
                    <a:pt x="0" y="413"/>
                    <a:pt x="288" y="413"/>
                  </a:cubicBezTo>
                  <a:lnTo>
                    <a:pt x="1524" y="413"/>
                  </a:lnTo>
                  <a:cubicBezTo>
                    <a:pt x="1802" y="413"/>
                    <a:pt x="1802" y="1"/>
                    <a:pt x="1524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6700924" y="3410097"/>
              <a:ext cx="54548" cy="50409"/>
            </a:xfrm>
            <a:custGeom>
              <a:rect b="b" l="l" r="r" t="t"/>
              <a:pathLst>
                <a:path extrusionOk="0" h="1924" w="2082">
                  <a:moveTo>
                    <a:pt x="300" y="0"/>
                  </a:moveTo>
                  <a:cubicBezTo>
                    <a:pt x="140" y="0"/>
                    <a:pt x="0" y="206"/>
                    <a:pt x="155" y="361"/>
                  </a:cubicBezTo>
                  <a:lnTo>
                    <a:pt x="1650" y="1856"/>
                  </a:lnTo>
                  <a:cubicBezTo>
                    <a:pt x="1689" y="1894"/>
                    <a:pt x="1746" y="1913"/>
                    <a:pt x="1804" y="1913"/>
                  </a:cubicBezTo>
                  <a:lnTo>
                    <a:pt x="1804" y="1923"/>
                  </a:lnTo>
                  <a:cubicBezTo>
                    <a:pt x="1986" y="1923"/>
                    <a:pt x="2082" y="1693"/>
                    <a:pt x="1948" y="1559"/>
                  </a:cubicBezTo>
                  <a:lnTo>
                    <a:pt x="443" y="64"/>
                  </a:lnTo>
                  <a:cubicBezTo>
                    <a:pt x="398" y="19"/>
                    <a:pt x="348" y="0"/>
                    <a:pt x="300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6709492" y="3418953"/>
              <a:ext cx="240621" cy="234988"/>
            </a:xfrm>
            <a:custGeom>
              <a:rect b="b" l="l" r="r" t="t"/>
              <a:pathLst>
                <a:path extrusionOk="0" h="8969" w="9184">
                  <a:moveTo>
                    <a:pt x="3686" y="0"/>
                  </a:moveTo>
                  <a:cubicBezTo>
                    <a:pt x="3649" y="0"/>
                    <a:pt x="3612" y="4"/>
                    <a:pt x="3576" y="13"/>
                  </a:cubicBezTo>
                  <a:cubicBezTo>
                    <a:pt x="3250" y="80"/>
                    <a:pt x="3039" y="502"/>
                    <a:pt x="2742" y="646"/>
                  </a:cubicBezTo>
                  <a:cubicBezTo>
                    <a:pt x="2454" y="789"/>
                    <a:pt x="1985" y="694"/>
                    <a:pt x="1726" y="895"/>
                  </a:cubicBezTo>
                  <a:cubicBezTo>
                    <a:pt x="1467" y="1106"/>
                    <a:pt x="1467" y="1575"/>
                    <a:pt x="1266" y="1834"/>
                  </a:cubicBezTo>
                  <a:cubicBezTo>
                    <a:pt x="1055" y="2093"/>
                    <a:pt x="605" y="2189"/>
                    <a:pt x="451" y="2496"/>
                  </a:cubicBezTo>
                  <a:cubicBezTo>
                    <a:pt x="307" y="2793"/>
                    <a:pt x="518" y="3215"/>
                    <a:pt x="442" y="3540"/>
                  </a:cubicBezTo>
                  <a:cubicBezTo>
                    <a:pt x="365" y="3866"/>
                    <a:pt x="1" y="4144"/>
                    <a:pt x="1" y="4480"/>
                  </a:cubicBezTo>
                  <a:cubicBezTo>
                    <a:pt x="1" y="4815"/>
                    <a:pt x="365" y="5112"/>
                    <a:pt x="442" y="5429"/>
                  </a:cubicBezTo>
                  <a:cubicBezTo>
                    <a:pt x="509" y="5745"/>
                    <a:pt x="307" y="6176"/>
                    <a:pt x="451" y="6474"/>
                  </a:cubicBezTo>
                  <a:cubicBezTo>
                    <a:pt x="595" y="6771"/>
                    <a:pt x="1055" y="6876"/>
                    <a:pt x="1266" y="7135"/>
                  </a:cubicBezTo>
                  <a:cubicBezTo>
                    <a:pt x="1477" y="7394"/>
                    <a:pt x="1467" y="7863"/>
                    <a:pt x="1726" y="8074"/>
                  </a:cubicBezTo>
                  <a:cubicBezTo>
                    <a:pt x="1985" y="8276"/>
                    <a:pt x="2445" y="8170"/>
                    <a:pt x="2742" y="8324"/>
                  </a:cubicBezTo>
                  <a:cubicBezTo>
                    <a:pt x="3039" y="8467"/>
                    <a:pt x="3240" y="8889"/>
                    <a:pt x="3576" y="8956"/>
                  </a:cubicBezTo>
                  <a:cubicBezTo>
                    <a:pt x="3613" y="8965"/>
                    <a:pt x="3651" y="8969"/>
                    <a:pt x="3689" y="8969"/>
                  </a:cubicBezTo>
                  <a:cubicBezTo>
                    <a:pt x="3983" y="8969"/>
                    <a:pt x="4295" y="8736"/>
                    <a:pt x="4592" y="8736"/>
                  </a:cubicBezTo>
                  <a:cubicBezTo>
                    <a:pt x="4898" y="8736"/>
                    <a:pt x="5218" y="8969"/>
                    <a:pt x="5507" y="8969"/>
                  </a:cubicBezTo>
                  <a:cubicBezTo>
                    <a:pt x="5545" y="8969"/>
                    <a:pt x="5582" y="8965"/>
                    <a:pt x="5618" y="8956"/>
                  </a:cubicBezTo>
                  <a:cubicBezTo>
                    <a:pt x="5934" y="8889"/>
                    <a:pt x="6145" y="8458"/>
                    <a:pt x="6442" y="8324"/>
                  </a:cubicBezTo>
                  <a:cubicBezTo>
                    <a:pt x="6739" y="8180"/>
                    <a:pt x="7199" y="8276"/>
                    <a:pt x="7458" y="8074"/>
                  </a:cubicBezTo>
                  <a:cubicBezTo>
                    <a:pt x="7717" y="7863"/>
                    <a:pt x="7717" y="7394"/>
                    <a:pt x="7928" y="7135"/>
                  </a:cubicBezTo>
                  <a:cubicBezTo>
                    <a:pt x="8129" y="6876"/>
                    <a:pt x="8589" y="6780"/>
                    <a:pt x="8733" y="6474"/>
                  </a:cubicBezTo>
                  <a:cubicBezTo>
                    <a:pt x="8877" y="6176"/>
                    <a:pt x="8675" y="5755"/>
                    <a:pt x="8742" y="5429"/>
                  </a:cubicBezTo>
                  <a:cubicBezTo>
                    <a:pt x="8819" y="5103"/>
                    <a:pt x="9183" y="4815"/>
                    <a:pt x="9183" y="4480"/>
                  </a:cubicBezTo>
                  <a:cubicBezTo>
                    <a:pt x="9183" y="4144"/>
                    <a:pt x="8819" y="3857"/>
                    <a:pt x="8742" y="3540"/>
                  </a:cubicBezTo>
                  <a:cubicBezTo>
                    <a:pt x="8675" y="3224"/>
                    <a:pt x="8877" y="2793"/>
                    <a:pt x="8733" y="2496"/>
                  </a:cubicBezTo>
                  <a:cubicBezTo>
                    <a:pt x="8589" y="2199"/>
                    <a:pt x="8129" y="2093"/>
                    <a:pt x="7928" y="1834"/>
                  </a:cubicBezTo>
                  <a:cubicBezTo>
                    <a:pt x="7717" y="1575"/>
                    <a:pt x="7717" y="1106"/>
                    <a:pt x="7458" y="895"/>
                  </a:cubicBezTo>
                  <a:cubicBezTo>
                    <a:pt x="7353" y="818"/>
                    <a:pt x="7228" y="780"/>
                    <a:pt x="7094" y="770"/>
                  </a:cubicBezTo>
                  <a:lnTo>
                    <a:pt x="6365" y="617"/>
                  </a:lnTo>
                  <a:cubicBezTo>
                    <a:pt x="6107" y="454"/>
                    <a:pt x="5905" y="80"/>
                    <a:pt x="5608" y="23"/>
                  </a:cubicBezTo>
                  <a:cubicBezTo>
                    <a:pt x="5576" y="15"/>
                    <a:pt x="5543" y="12"/>
                    <a:pt x="5509" y="12"/>
                  </a:cubicBezTo>
                  <a:cubicBezTo>
                    <a:pt x="5229" y="12"/>
                    <a:pt x="4891" y="234"/>
                    <a:pt x="4592" y="234"/>
                  </a:cubicBezTo>
                  <a:cubicBezTo>
                    <a:pt x="4295" y="234"/>
                    <a:pt x="3975" y="0"/>
                    <a:pt x="3686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6749683" y="3436114"/>
              <a:ext cx="200430" cy="218010"/>
            </a:xfrm>
            <a:custGeom>
              <a:rect b="b" l="l" r="r" t="t"/>
              <a:pathLst>
                <a:path extrusionOk="0" h="8321" w="7650">
                  <a:moveTo>
                    <a:pt x="4966" y="0"/>
                  </a:moveTo>
                  <a:cubicBezTo>
                    <a:pt x="6375" y="1534"/>
                    <a:pt x="6528" y="3844"/>
                    <a:pt x="5339" y="5550"/>
                  </a:cubicBezTo>
                  <a:cubicBezTo>
                    <a:pt x="4482" y="6772"/>
                    <a:pt x="3103" y="7453"/>
                    <a:pt x="1682" y="7453"/>
                  </a:cubicBezTo>
                  <a:cubicBezTo>
                    <a:pt x="1118" y="7453"/>
                    <a:pt x="548" y="7346"/>
                    <a:pt x="0" y="7122"/>
                  </a:cubicBezTo>
                  <a:lnTo>
                    <a:pt x="0" y="7122"/>
                  </a:lnTo>
                  <a:cubicBezTo>
                    <a:pt x="39" y="7237"/>
                    <a:pt x="106" y="7343"/>
                    <a:pt x="192" y="7419"/>
                  </a:cubicBezTo>
                  <a:cubicBezTo>
                    <a:pt x="451" y="7630"/>
                    <a:pt x="911" y="7525"/>
                    <a:pt x="1208" y="7669"/>
                  </a:cubicBezTo>
                  <a:cubicBezTo>
                    <a:pt x="1505" y="7822"/>
                    <a:pt x="1706" y="8234"/>
                    <a:pt x="2042" y="8311"/>
                  </a:cubicBezTo>
                  <a:cubicBezTo>
                    <a:pt x="2076" y="8318"/>
                    <a:pt x="2110" y="8321"/>
                    <a:pt x="2145" y="8321"/>
                  </a:cubicBezTo>
                  <a:cubicBezTo>
                    <a:pt x="2442" y="8321"/>
                    <a:pt x="2758" y="8090"/>
                    <a:pt x="3058" y="8090"/>
                  </a:cubicBezTo>
                  <a:cubicBezTo>
                    <a:pt x="3367" y="8090"/>
                    <a:pt x="3691" y="8321"/>
                    <a:pt x="3983" y="8321"/>
                  </a:cubicBezTo>
                  <a:cubicBezTo>
                    <a:pt x="4017" y="8321"/>
                    <a:pt x="4051" y="8318"/>
                    <a:pt x="4084" y="8311"/>
                  </a:cubicBezTo>
                  <a:cubicBezTo>
                    <a:pt x="4400" y="8234"/>
                    <a:pt x="4611" y="7812"/>
                    <a:pt x="4908" y="7669"/>
                  </a:cubicBezTo>
                  <a:cubicBezTo>
                    <a:pt x="5205" y="7534"/>
                    <a:pt x="5665" y="7630"/>
                    <a:pt x="5924" y="7419"/>
                  </a:cubicBezTo>
                  <a:cubicBezTo>
                    <a:pt x="6183" y="7218"/>
                    <a:pt x="6183" y="6748"/>
                    <a:pt x="6394" y="6490"/>
                  </a:cubicBezTo>
                  <a:cubicBezTo>
                    <a:pt x="6595" y="6231"/>
                    <a:pt x="7055" y="6125"/>
                    <a:pt x="7199" y="5828"/>
                  </a:cubicBezTo>
                  <a:cubicBezTo>
                    <a:pt x="7343" y="5521"/>
                    <a:pt x="7132" y="5109"/>
                    <a:pt x="7208" y="4783"/>
                  </a:cubicBezTo>
                  <a:cubicBezTo>
                    <a:pt x="7276" y="4467"/>
                    <a:pt x="7649" y="4170"/>
                    <a:pt x="7649" y="3834"/>
                  </a:cubicBezTo>
                  <a:cubicBezTo>
                    <a:pt x="7649" y="3499"/>
                    <a:pt x="7276" y="3202"/>
                    <a:pt x="7208" y="2885"/>
                  </a:cubicBezTo>
                  <a:cubicBezTo>
                    <a:pt x="7132" y="2569"/>
                    <a:pt x="7333" y="2138"/>
                    <a:pt x="7189" y="1841"/>
                  </a:cubicBezTo>
                  <a:cubicBezTo>
                    <a:pt x="7046" y="1544"/>
                    <a:pt x="6595" y="1438"/>
                    <a:pt x="6384" y="1179"/>
                  </a:cubicBezTo>
                  <a:cubicBezTo>
                    <a:pt x="6173" y="920"/>
                    <a:pt x="6173" y="451"/>
                    <a:pt x="5914" y="250"/>
                  </a:cubicBezTo>
                  <a:cubicBezTo>
                    <a:pt x="5809" y="173"/>
                    <a:pt x="5684" y="125"/>
                    <a:pt x="5560" y="115"/>
                  </a:cubicBezTo>
                  <a:lnTo>
                    <a:pt x="4966" y="0"/>
                  </a:ln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6774049" y="3464226"/>
              <a:ext cx="33169" cy="28244"/>
            </a:xfrm>
            <a:custGeom>
              <a:rect b="b" l="l" r="r" t="t"/>
              <a:pathLst>
                <a:path extrusionOk="0" h="1078" w="1266">
                  <a:moveTo>
                    <a:pt x="729" y="1"/>
                  </a:moveTo>
                  <a:cubicBezTo>
                    <a:pt x="240" y="1"/>
                    <a:pt x="0" y="576"/>
                    <a:pt x="345" y="921"/>
                  </a:cubicBezTo>
                  <a:cubicBezTo>
                    <a:pt x="453" y="1029"/>
                    <a:pt x="587" y="1077"/>
                    <a:pt x="719" y="1077"/>
                  </a:cubicBezTo>
                  <a:cubicBezTo>
                    <a:pt x="996" y="1077"/>
                    <a:pt x="1265" y="863"/>
                    <a:pt x="1265" y="538"/>
                  </a:cubicBezTo>
                  <a:cubicBezTo>
                    <a:pt x="1265" y="240"/>
                    <a:pt x="1026" y="1"/>
                    <a:pt x="729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6810964" y="3355496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0"/>
                  </a:moveTo>
                  <a:cubicBezTo>
                    <a:pt x="240" y="0"/>
                    <a:pt x="0" y="585"/>
                    <a:pt x="336" y="930"/>
                  </a:cubicBezTo>
                  <a:cubicBezTo>
                    <a:pt x="447" y="1038"/>
                    <a:pt x="583" y="1087"/>
                    <a:pt x="716" y="1087"/>
                  </a:cubicBezTo>
                  <a:cubicBezTo>
                    <a:pt x="997" y="1087"/>
                    <a:pt x="1265" y="872"/>
                    <a:pt x="1265" y="547"/>
                  </a:cubicBezTo>
                  <a:cubicBezTo>
                    <a:pt x="1265" y="250"/>
                    <a:pt x="1016" y="0"/>
                    <a:pt x="719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6866194" y="3511203"/>
              <a:ext cx="33195" cy="28401"/>
            </a:xfrm>
            <a:custGeom>
              <a:rect b="b" l="l" r="r" t="t"/>
              <a:pathLst>
                <a:path extrusionOk="0" h="1084" w="1267">
                  <a:moveTo>
                    <a:pt x="729" y="0"/>
                  </a:moveTo>
                  <a:cubicBezTo>
                    <a:pt x="241" y="0"/>
                    <a:pt x="1" y="585"/>
                    <a:pt x="346" y="921"/>
                  </a:cubicBezTo>
                  <a:cubicBezTo>
                    <a:pt x="456" y="1033"/>
                    <a:pt x="592" y="1084"/>
                    <a:pt x="725" y="1084"/>
                  </a:cubicBezTo>
                  <a:cubicBezTo>
                    <a:pt x="1001" y="1084"/>
                    <a:pt x="1266" y="869"/>
                    <a:pt x="1266" y="547"/>
                  </a:cubicBezTo>
                  <a:cubicBezTo>
                    <a:pt x="1266" y="240"/>
                    <a:pt x="1027" y="0"/>
                    <a:pt x="729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6762992" y="3556896"/>
              <a:ext cx="52505" cy="44828"/>
            </a:xfrm>
            <a:custGeom>
              <a:rect b="b" l="l" r="r" t="t"/>
              <a:pathLst>
                <a:path extrusionOk="0" h="1711" w="2004">
                  <a:moveTo>
                    <a:pt x="1151" y="1"/>
                  </a:moveTo>
                  <a:cubicBezTo>
                    <a:pt x="384" y="1"/>
                    <a:pt x="0" y="921"/>
                    <a:pt x="547" y="1458"/>
                  </a:cubicBezTo>
                  <a:cubicBezTo>
                    <a:pt x="721" y="1632"/>
                    <a:pt x="936" y="1710"/>
                    <a:pt x="1146" y="1710"/>
                  </a:cubicBezTo>
                  <a:cubicBezTo>
                    <a:pt x="1584" y="1710"/>
                    <a:pt x="2004" y="1372"/>
                    <a:pt x="2004" y="854"/>
                  </a:cubicBezTo>
                  <a:cubicBezTo>
                    <a:pt x="2004" y="384"/>
                    <a:pt x="1620" y="1"/>
                    <a:pt x="1151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6953859" y="3377426"/>
              <a:ext cx="36680" cy="35003"/>
            </a:xfrm>
            <a:custGeom>
              <a:rect b="b" l="l" r="r" t="t"/>
              <a:pathLst>
                <a:path extrusionOk="0" h="1336" w="1400">
                  <a:moveTo>
                    <a:pt x="672" y="1"/>
                  </a:moveTo>
                  <a:cubicBezTo>
                    <a:pt x="329" y="1"/>
                    <a:pt x="0" y="267"/>
                    <a:pt x="0" y="668"/>
                  </a:cubicBezTo>
                  <a:cubicBezTo>
                    <a:pt x="0" y="1070"/>
                    <a:pt x="329" y="1336"/>
                    <a:pt x="672" y="1336"/>
                  </a:cubicBezTo>
                  <a:cubicBezTo>
                    <a:pt x="836" y="1336"/>
                    <a:pt x="1004" y="1275"/>
                    <a:pt x="1141" y="1138"/>
                  </a:cubicBezTo>
                  <a:cubicBezTo>
                    <a:pt x="1400" y="879"/>
                    <a:pt x="1400" y="457"/>
                    <a:pt x="1141" y="199"/>
                  </a:cubicBezTo>
                  <a:cubicBezTo>
                    <a:pt x="1004" y="62"/>
                    <a:pt x="836" y="1"/>
                    <a:pt x="672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6977701" y="3522259"/>
              <a:ext cx="33195" cy="28479"/>
            </a:xfrm>
            <a:custGeom>
              <a:rect b="b" l="l" r="r" t="t"/>
              <a:pathLst>
                <a:path extrusionOk="0" h="1087" w="1267">
                  <a:moveTo>
                    <a:pt x="729" y="0"/>
                  </a:moveTo>
                  <a:cubicBezTo>
                    <a:pt x="240" y="0"/>
                    <a:pt x="1" y="585"/>
                    <a:pt x="346" y="930"/>
                  </a:cubicBezTo>
                  <a:cubicBezTo>
                    <a:pt x="454" y="1038"/>
                    <a:pt x="588" y="1086"/>
                    <a:pt x="720" y="1086"/>
                  </a:cubicBezTo>
                  <a:cubicBezTo>
                    <a:pt x="997" y="1086"/>
                    <a:pt x="1266" y="871"/>
                    <a:pt x="1266" y="546"/>
                  </a:cubicBezTo>
                  <a:cubicBezTo>
                    <a:pt x="1266" y="249"/>
                    <a:pt x="1026" y="0"/>
                    <a:pt x="729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6945816" y="3652473"/>
              <a:ext cx="38462" cy="36680"/>
            </a:xfrm>
            <a:custGeom>
              <a:rect b="b" l="l" r="r" t="t"/>
              <a:pathLst>
                <a:path extrusionOk="0" h="1400" w="1468">
                  <a:moveTo>
                    <a:pt x="703" y="1"/>
                  </a:moveTo>
                  <a:cubicBezTo>
                    <a:pt x="344" y="1"/>
                    <a:pt x="0" y="282"/>
                    <a:pt x="0" y="705"/>
                  </a:cubicBezTo>
                  <a:cubicBezTo>
                    <a:pt x="0" y="1120"/>
                    <a:pt x="343" y="1399"/>
                    <a:pt x="702" y="1399"/>
                  </a:cubicBezTo>
                  <a:cubicBezTo>
                    <a:pt x="872" y="1399"/>
                    <a:pt x="1047" y="1336"/>
                    <a:pt x="1189" y="1193"/>
                  </a:cubicBezTo>
                  <a:cubicBezTo>
                    <a:pt x="1467" y="925"/>
                    <a:pt x="1467" y="484"/>
                    <a:pt x="1189" y="206"/>
                  </a:cubicBezTo>
                  <a:cubicBezTo>
                    <a:pt x="1047" y="64"/>
                    <a:pt x="873" y="1"/>
                    <a:pt x="703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6810964" y="3688996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1"/>
                  </a:moveTo>
                  <a:cubicBezTo>
                    <a:pt x="240" y="1"/>
                    <a:pt x="0" y="585"/>
                    <a:pt x="336" y="931"/>
                  </a:cubicBezTo>
                  <a:cubicBezTo>
                    <a:pt x="447" y="1039"/>
                    <a:pt x="583" y="1087"/>
                    <a:pt x="716" y="1087"/>
                  </a:cubicBezTo>
                  <a:cubicBezTo>
                    <a:pt x="997" y="1087"/>
                    <a:pt x="1265" y="872"/>
                    <a:pt x="1265" y="547"/>
                  </a:cubicBezTo>
                  <a:cubicBezTo>
                    <a:pt x="1265" y="250"/>
                    <a:pt x="1016" y="1"/>
                    <a:pt x="719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6697702" y="3640212"/>
              <a:ext cx="29894" cy="28479"/>
            </a:xfrm>
            <a:custGeom>
              <a:rect b="b" l="l" r="r" t="t"/>
              <a:pathLst>
                <a:path extrusionOk="0" h="1087" w="1141">
                  <a:moveTo>
                    <a:pt x="550" y="0"/>
                  </a:moveTo>
                  <a:cubicBezTo>
                    <a:pt x="269" y="0"/>
                    <a:pt x="0" y="215"/>
                    <a:pt x="0" y="540"/>
                  </a:cubicBezTo>
                  <a:cubicBezTo>
                    <a:pt x="0" y="870"/>
                    <a:pt x="266" y="1086"/>
                    <a:pt x="545" y="1086"/>
                  </a:cubicBezTo>
                  <a:cubicBezTo>
                    <a:pt x="680" y="1086"/>
                    <a:pt x="818" y="1036"/>
                    <a:pt x="930" y="923"/>
                  </a:cubicBezTo>
                  <a:cubicBezTo>
                    <a:pt x="1141" y="713"/>
                    <a:pt x="1141" y="367"/>
                    <a:pt x="930" y="157"/>
                  </a:cubicBezTo>
                  <a:cubicBezTo>
                    <a:pt x="819" y="49"/>
                    <a:pt x="683" y="0"/>
                    <a:pt x="550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6644201" y="3522259"/>
              <a:ext cx="33169" cy="28479"/>
            </a:xfrm>
            <a:custGeom>
              <a:rect b="b" l="l" r="r" t="t"/>
              <a:pathLst>
                <a:path extrusionOk="0" h="1087" w="1266">
                  <a:moveTo>
                    <a:pt x="719" y="0"/>
                  </a:moveTo>
                  <a:cubicBezTo>
                    <a:pt x="240" y="0"/>
                    <a:pt x="0" y="585"/>
                    <a:pt x="336" y="930"/>
                  </a:cubicBezTo>
                  <a:cubicBezTo>
                    <a:pt x="447" y="1038"/>
                    <a:pt x="583" y="1086"/>
                    <a:pt x="716" y="1086"/>
                  </a:cubicBezTo>
                  <a:cubicBezTo>
                    <a:pt x="997" y="1086"/>
                    <a:pt x="1266" y="871"/>
                    <a:pt x="1266" y="546"/>
                  </a:cubicBezTo>
                  <a:cubicBezTo>
                    <a:pt x="1266" y="249"/>
                    <a:pt x="1016" y="0"/>
                    <a:pt x="719" y="0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6676349" y="3383242"/>
              <a:ext cx="39457" cy="37754"/>
            </a:xfrm>
            <a:custGeom>
              <a:rect b="b" l="l" r="r" t="t"/>
              <a:pathLst>
                <a:path extrusionOk="0" h="1441" w="1506">
                  <a:moveTo>
                    <a:pt x="731" y="1"/>
                  </a:moveTo>
                  <a:cubicBezTo>
                    <a:pt x="359" y="1"/>
                    <a:pt x="0" y="290"/>
                    <a:pt x="0" y="724"/>
                  </a:cubicBezTo>
                  <a:cubicBezTo>
                    <a:pt x="0" y="1156"/>
                    <a:pt x="356" y="1441"/>
                    <a:pt x="726" y="1441"/>
                  </a:cubicBezTo>
                  <a:cubicBezTo>
                    <a:pt x="906" y="1441"/>
                    <a:pt x="1089" y="1373"/>
                    <a:pt x="1237" y="1223"/>
                  </a:cubicBezTo>
                  <a:cubicBezTo>
                    <a:pt x="1505" y="945"/>
                    <a:pt x="1505" y="494"/>
                    <a:pt x="1237" y="216"/>
                  </a:cubicBezTo>
                  <a:cubicBezTo>
                    <a:pt x="1091" y="67"/>
                    <a:pt x="910" y="1"/>
                    <a:pt x="731" y="1"/>
                  </a:cubicBezTo>
                  <a:close/>
                </a:path>
              </a:pathLst>
            </a:custGeom>
            <a:gradFill>
              <a:gsLst>
                <a:gs pos="0">
                  <a:srgbClr val="F596B4"/>
                </a:gs>
                <a:gs pos="100000">
                  <a:srgbClr val="E32561"/>
                </a:gs>
              </a:gsLst>
              <a:lin ang="5400012" scaled="0"/>
            </a:gra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5" name="Google Shape;705;p34"/>
          <p:cNvSpPr txBox="1"/>
          <p:nvPr/>
        </p:nvSpPr>
        <p:spPr>
          <a:xfrm>
            <a:off x="865625" y="493150"/>
            <a:ext cx="4069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Oxygen"/>
                <a:ea typeface="Oxygen"/>
                <a:cs typeface="Oxygen"/>
                <a:sym typeface="Oxygen"/>
              </a:rPr>
              <a:t>Los datos </a:t>
            </a:r>
            <a:r>
              <a:rPr lang="en" sz="1000">
                <a:latin typeface="Oxygen"/>
                <a:ea typeface="Oxygen"/>
                <a:cs typeface="Oxygen"/>
                <a:sym typeface="Oxygen"/>
              </a:rPr>
              <a:t>están</a:t>
            </a:r>
            <a:r>
              <a:rPr lang="en" sz="1000">
                <a:latin typeface="Oxygen"/>
                <a:ea typeface="Oxygen"/>
                <a:cs typeface="Oxygen"/>
                <a:sym typeface="Oxygen"/>
              </a:rPr>
              <a:t> compuestos por variables </a:t>
            </a:r>
            <a:r>
              <a:rPr lang="en" sz="1000">
                <a:latin typeface="Oxygen"/>
                <a:ea typeface="Oxygen"/>
                <a:cs typeface="Oxygen"/>
                <a:sym typeface="Oxygen"/>
              </a:rPr>
              <a:t>categóricas </a:t>
            </a:r>
            <a:r>
              <a:rPr lang="en" sz="1000">
                <a:latin typeface="Oxygen"/>
                <a:ea typeface="Oxygen"/>
                <a:cs typeface="Oxygen"/>
                <a:sym typeface="Oxygen"/>
              </a:rPr>
              <a:t>ordinales, binarias y </a:t>
            </a:r>
            <a:r>
              <a:rPr lang="en" sz="1000">
                <a:latin typeface="Oxygen"/>
                <a:ea typeface="Oxygen"/>
                <a:cs typeface="Oxygen"/>
                <a:sym typeface="Oxygen"/>
              </a:rPr>
              <a:t>numéricas</a:t>
            </a:r>
            <a:r>
              <a:rPr lang="en" sz="1000">
                <a:latin typeface="Oxygen"/>
                <a:ea typeface="Oxygen"/>
                <a:cs typeface="Oxygen"/>
                <a:sym typeface="Oxygen"/>
              </a:rPr>
              <a:t>.</a:t>
            </a:r>
            <a:endParaRPr sz="1000"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706" name="Google Shape;706;p34"/>
          <p:cNvPicPr preferRelativeResize="0"/>
          <p:nvPr/>
        </p:nvPicPr>
        <p:blipFill rotWithShape="1">
          <a:blip r:embed="rId4">
            <a:alphaModFix/>
          </a:blip>
          <a:srcRect b="17786" l="14792" r="52017" t="59008"/>
          <a:stretch/>
        </p:blipFill>
        <p:spPr>
          <a:xfrm>
            <a:off x="6009875" y="2870925"/>
            <a:ext cx="2680603" cy="9956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07" name="Google Shape;707;p34"/>
          <p:cNvSpPr/>
          <p:nvPr/>
        </p:nvSpPr>
        <p:spPr>
          <a:xfrm>
            <a:off x="7203650" y="2761650"/>
            <a:ext cx="438000" cy="1230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4"/>
          <p:cNvSpPr/>
          <p:nvPr/>
        </p:nvSpPr>
        <p:spPr>
          <a:xfrm>
            <a:off x="6158000" y="2745600"/>
            <a:ext cx="190800" cy="1230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4"/>
          <p:cNvSpPr/>
          <p:nvPr/>
        </p:nvSpPr>
        <p:spPr>
          <a:xfrm>
            <a:off x="8327024" y="2761650"/>
            <a:ext cx="395700" cy="1230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5"/>
          <p:cNvSpPr/>
          <p:nvPr/>
        </p:nvSpPr>
        <p:spPr>
          <a:xfrm>
            <a:off x="1068325" y="8635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15" name="Google Shape;715;p35"/>
          <p:cNvSpPr txBox="1"/>
          <p:nvPr>
            <p:ph type="title"/>
          </p:nvPr>
        </p:nvSpPr>
        <p:spPr>
          <a:xfrm>
            <a:off x="1005900" y="2212625"/>
            <a:ext cx="30741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WORKFLOW</a:t>
            </a:r>
            <a:endParaRPr/>
          </a:p>
        </p:txBody>
      </p:sp>
      <p:sp>
        <p:nvSpPr>
          <p:cNvPr id="716" name="Google Shape;716;p35"/>
          <p:cNvSpPr txBox="1"/>
          <p:nvPr>
            <p:ph idx="2" type="title"/>
          </p:nvPr>
        </p:nvSpPr>
        <p:spPr>
          <a:xfrm>
            <a:off x="1368847" y="1010995"/>
            <a:ext cx="158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36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Flujo de trabajo</a:t>
            </a:r>
            <a:endParaRPr/>
          </a:p>
        </p:txBody>
      </p:sp>
      <p:grpSp>
        <p:nvGrpSpPr>
          <p:cNvPr id="722" name="Google Shape;722;p36"/>
          <p:cNvGrpSpPr/>
          <p:nvPr/>
        </p:nvGrpSpPr>
        <p:grpSpPr>
          <a:xfrm>
            <a:off x="1028595" y="1050675"/>
            <a:ext cx="6986020" cy="3827750"/>
            <a:chOff x="724986" y="3605480"/>
            <a:chExt cx="1368681" cy="682917"/>
          </a:xfrm>
        </p:grpSpPr>
        <p:grpSp>
          <p:nvGrpSpPr>
            <p:cNvPr id="723" name="Google Shape;723;p36"/>
            <p:cNvGrpSpPr/>
            <p:nvPr/>
          </p:nvGrpSpPr>
          <p:grpSpPr>
            <a:xfrm>
              <a:off x="1289102" y="3823629"/>
              <a:ext cx="240442" cy="250435"/>
              <a:chOff x="-165066" y="3843615"/>
              <a:chExt cx="221259" cy="230455"/>
            </a:xfrm>
          </p:grpSpPr>
          <p:sp>
            <p:nvSpPr>
              <p:cNvPr id="724" name="Google Shape;724;p36"/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25" name="Google Shape;725;p36"/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26" name="Google Shape;726;p36"/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rect b="b" l="l" r="r" t="t"/>
                <a:pathLst>
                  <a:path extrusionOk="0" fill="none" h="2198" w="2333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27" name="Google Shape;727;p36"/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28" name="Google Shape;728;p36"/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rect b="b" l="l" r="r" t="t"/>
                <a:pathLst>
                  <a:path extrusionOk="0" fill="none" h="1328" w="4559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29" name="Google Shape;729;p36"/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0" name="Google Shape;730;p36"/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rect b="b" l="l" r="r" t="t"/>
                <a:pathLst>
                  <a:path extrusionOk="0" fill="none" h="2767" w="1065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1" name="Google Shape;731;p36"/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2" name="Google Shape;732;p36"/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3" name="Google Shape;733;p36"/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4" name="Google Shape;734;p36"/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rect b="b" l="l" r="r" t="t"/>
                <a:pathLst>
                  <a:path extrusionOk="0" h="19697" w="9076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5" name="Google Shape;735;p36"/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rect b="b" l="l" r="r" t="t"/>
                <a:pathLst>
                  <a:path extrusionOk="0" fill="none" h="4505" w="3573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6" name="Google Shape;736;p36"/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rect b="b" l="l" r="r" t="t"/>
                <a:pathLst>
                  <a:path extrusionOk="0" fill="none" h="2198" w="233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7" name="Google Shape;737;p36"/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rect b="b" l="l" r="r" t="t"/>
                <a:pathLst>
                  <a:path extrusionOk="0" fill="none" h="1862" w="768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8" name="Google Shape;738;p36"/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rect b="b" l="l" r="r" t="t"/>
                <a:pathLst>
                  <a:path extrusionOk="0" fill="none" h="1328" w="456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39" name="Google Shape;739;p36"/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rect b="b" l="l" r="r" t="t"/>
                <a:pathLst>
                  <a:path extrusionOk="0" fill="none" h="4440" w="2401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40" name="Google Shape;740;p36"/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rect b="b" l="l" r="r" t="t"/>
                <a:pathLst>
                  <a:path extrusionOk="0" fill="none" h="2767" w="1066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41" name="Google Shape;741;p36"/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rect b="b" l="l" r="r" t="t"/>
                <a:pathLst>
                  <a:path extrusionOk="0" fill="none" h="1858" w="3097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42" name="Google Shape;742;p36"/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rect b="b" l="l" r="r" t="t"/>
                <a:pathLst>
                  <a:path extrusionOk="0" fill="none" h="1531" w="2735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sp>
            <p:nvSpPr>
              <p:cNvPr id="743" name="Google Shape;743;p36"/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rect b="b" l="l" r="r" t="t"/>
                <a:pathLst>
                  <a:path extrusionOk="0" fill="none" h="1351" w="2741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solidFill>
                <a:schemeClr val="accent4"/>
              </a:solidFill>
              <a:ln cap="rnd" cmpd="sng" w="800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</p:grpSp>
        <p:grpSp>
          <p:nvGrpSpPr>
            <p:cNvPr id="744" name="Google Shape;744;p36"/>
            <p:cNvGrpSpPr/>
            <p:nvPr/>
          </p:nvGrpSpPr>
          <p:grpSpPr>
            <a:xfrm>
              <a:off x="724986" y="3605480"/>
              <a:ext cx="1368681" cy="682917"/>
              <a:chOff x="724986" y="3605480"/>
              <a:chExt cx="1368681" cy="682917"/>
            </a:xfrm>
          </p:grpSpPr>
          <p:grpSp>
            <p:nvGrpSpPr>
              <p:cNvPr id="745" name="Google Shape;745;p36"/>
              <p:cNvGrpSpPr/>
              <p:nvPr/>
            </p:nvGrpSpPr>
            <p:grpSpPr>
              <a:xfrm>
                <a:off x="1498221" y="4047614"/>
                <a:ext cx="529172" cy="240783"/>
                <a:chOff x="1498221" y="4047614"/>
                <a:chExt cx="529172" cy="240783"/>
              </a:xfrm>
            </p:grpSpPr>
            <p:grpSp>
              <p:nvGrpSpPr>
                <p:cNvPr id="746" name="Google Shape;746;p36"/>
                <p:cNvGrpSpPr/>
                <p:nvPr/>
              </p:nvGrpSpPr>
              <p:grpSpPr>
                <a:xfrm>
                  <a:off x="1826655" y="4224370"/>
                  <a:ext cx="200738" cy="25631"/>
                  <a:chOff x="1826655" y="4224370"/>
                  <a:chExt cx="200738" cy="25631"/>
                </a:xfrm>
              </p:grpSpPr>
              <p:sp>
                <p:nvSpPr>
                  <p:cNvPr id="747" name="Google Shape;747;p36"/>
                  <p:cNvSpPr/>
                  <p:nvPr/>
                </p:nvSpPr>
                <p:spPr>
                  <a:xfrm>
                    <a:off x="1826655" y="4238011"/>
                    <a:ext cx="175094" cy="5"/>
                  </a:xfrm>
                  <a:custGeom>
                    <a:rect b="b" l="l" r="r" t="t"/>
                    <a:pathLst>
                      <a:path extrusionOk="0" fill="none" h="1" w="36535">
                        <a:moveTo>
                          <a:pt x="1" y="0"/>
                        </a:moveTo>
                        <a:lnTo>
                          <a:pt x="36535" y="0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48" name="Google Shape;748;p36"/>
                  <p:cNvSpPr/>
                  <p:nvPr/>
                </p:nvSpPr>
                <p:spPr>
                  <a:xfrm>
                    <a:off x="2000728" y="4224370"/>
                    <a:ext cx="26665" cy="25631"/>
                  </a:xfrm>
                  <a:custGeom>
                    <a:rect b="b" l="l" r="r" t="t"/>
                    <a:pathLst>
                      <a:path extrusionOk="0" h="5351" w="5564">
                        <a:moveTo>
                          <a:pt x="2887" y="0"/>
                        </a:moveTo>
                        <a:cubicBezTo>
                          <a:pt x="2190" y="0"/>
                          <a:pt x="1506" y="271"/>
                          <a:pt x="996" y="783"/>
                        </a:cubicBezTo>
                        <a:cubicBezTo>
                          <a:pt x="230" y="1550"/>
                          <a:pt x="0" y="2699"/>
                          <a:pt x="416" y="3698"/>
                        </a:cubicBezTo>
                        <a:cubicBezTo>
                          <a:pt x="828" y="4698"/>
                          <a:pt x="1806" y="5351"/>
                          <a:pt x="2886" y="5351"/>
                        </a:cubicBezTo>
                        <a:cubicBezTo>
                          <a:pt x="4363" y="5351"/>
                          <a:pt x="5560" y="4150"/>
                          <a:pt x="5563" y="2677"/>
                        </a:cubicBezTo>
                        <a:cubicBezTo>
                          <a:pt x="5560" y="1593"/>
                          <a:pt x="4911" y="619"/>
                          <a:pt x="3911" y="203"/>
                        </a:cubicBezTo>
                        <a:cubicBezTo>
                          <a:pt x="3580" y="67"/>
                          <a:pt x="3232" y="0"/>
                          <a:pt x="2887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49" name="Google Shape;749;p36"/>
                <p:cNvGrpSpPr/>
                <p:nvPr/>
              </p:nvGrpSpPr>
              <p:grpSpPr>
                <a:xfrm>
                  <a:off x="1498221" y="4047614"/>
                  <a:ext cx="333074" cy="240783"/>
                  <a:chOff x="1498221" y="4047614"/>
                  <a:chExt cx="333074" cy="240783"/>
                </a:xfrm>
              </p:grpSpPr>
              <p:sp>
                <p:nvSpPr>
                  <p:cNvPr id="750" name="Google Shape;750;p36"/>
                  <p:cNvSpPr/>
                  <p:nvPr/>
                </p:nvSpPr>
                <p:spPr>
                  <a:xfrm>
                    <a:off x="1652480" y="4185661"/>
                    <a:ext cx="178816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50" y="1"/>
                        </a:moveTo>
                        <a:cubicBezTo>
                          <a:pt x="2218" y="1"/>
                          <a:pt x="0" y="2679"/>
                          <a:pt x="0" y="5984"/>
                        </a:cubicBezTo>
                        <a:lnTo>
                          <a:pt x="0" y="15461"/>
                        </a:lnTo>
                        <a:cubicBezTo>
                          <a:pt x="0" y="18766"/>
                          <a:pt x="2218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4" y="21447"/>
                          <a:pt x="37118" y="18766"/>
                          <a:pt x="37118" y="15461"/>
                        </a:cubicBezTo>
                        <a:lnTo>
                          <a:pt x="37118" y="5984"/>
                        </a:lnTo>
                        <a:cubicBezTo>
                          <a:pt x="37118" y="2679"/>
                          <a:pt x="34904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Resultado</a:t>
                    </a:r>
                    <a:endParaRPr b="1" sz="900">
                      <a:solidFill>
                        <a:schemeClr val="lt1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grpSp>
                <p:nvGrpSpPr>
                  <p:cNvPr id="751" name="Google Shape;751;p36"/>
                  <p:cNvGrpSpPr/>
                  <p:nvPr/>
                </p:nvGrpSpPr>
                <p:grpSpPr>
                  <a:xfrm>
                    <a:off x="1498221" y="4047614"/>
                    <a:ext cx="150566" cy="190416"/>
                    <a:chOff x="1498221" y="4047614"/>
                    <a:chExt cx="150566" cy="190416"/>
                  </a:xfrm>
                </p:grpSpPr>
                <p:sp>
                  <p:nvSpPr>
                    <p:cNvPr id="752" name="Google Shape;752;p36"/>
                    <p:cNvSpPr/>
                    <p:nvPr/>
                  </p:nvSpPr>
                  <p:spPr>
                    <a:xfrm>
                      <a:off x="1510686" y="4060421"/>
                      <a:ext cx="138101" cy="177608"/>
                    </a:xfrm>
                    <a:custGeom>
                      <a:rect b="b" l="l" r="r" t="t"/>
                      <a:pathLst>
                        <a:path extrusionOk="0" fill="none" h="37079" w="28816">
                          <a:moveTo>
                            <a:pt x="28815" y="37078"/>
                          </a:moveTo>
                          <a:lnTo>
                            <a:pt x="17922" y="37078"/>
                          </a:lnTo>
                          <a:cubicBezTo>
                            <a:pt x="14829" y="37078"/>
                            <a:pt x="14212" y="33613"/>
                            <a:pt x="14212" y="33613"/>
                          </a:cubicBezTo>
                          <a:lnTo>
                            <a:pt x="14212" y="10631"/>
                          </a:lnTo>
                          <a:lnTo>
                            <a:pt x="0" y="10631"/>
                          </a:lnTo>
                          <a:lnTo>
                            <a:pt x="0" y="1"/>
                          </a:lnTo>
                        </a:path>
                      </a:pathLst>
                    </a:custGeom>
                    <a:solidFill>
                      <a:schemeClr val="accent4"/>
                    </a:solidFill>
                    <a:ln cap="rnd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  <p:sp>
                  <p:nvSpPr>
                    <p:cNvPr id="753" name="Google Shape;753;p36"/>
                    <p:cNvSpPr/>
                    <p:nvPr/>
                  </p:nvSpPr>
                  <p:spPr>
                    <a:xfrm>
                      <a:off x="1498221" y="4047614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6" y="1"/>
                          </a:moveTo>
                          <a:cubicBezTo>
                            <a:pt x="1806" y="1"/>
                            <a:pt x="828" y="654"/>
                            <a:pt x="416" y="1653"/>
                          </a:cubicBezTo>
                          <a:cubicBezTo>
                            <a:pt x="0" y="2649"/>
                            <a:pt x="230" y="3802"/>
                            <a:pt x="996" y="4564"/>
                          </a:cubicBezTo>
                          <a:cubicBezTo>
                            <a:pt x="1506" y="5077"/>
                            <a:pt x="2190" y="5349"/>
                            <a:pt x="2886" y="5349"/>
                          </a:cubicBezTo>
                          <a:cubicBezTo>
                            <a:pt x="3232" y="5349"/>
                            <a:pt x="3580" y="5282"/>
                            <a:pt x="3911" y="5144"/>
                          </a:cubicBezTo>
                          <a:cubicBezTo>
                            <a:pt x="4910" y="4732"/>
                            <a:pt x="5560" y="3758"/>
                            <a:pt x="5560" y="2675"/>
                          </a:cubicBezTo>
                          <a:cubicBezTo>
                            <a:pt x="5560" y="1197"/>
                            <a:pt x="4363" y="1"/>
                            <a:pt x="2886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</p:grpSp>
            </p:grpSp>
          </p:grpSp>
          <p:grpSp>
            <p:nvGrpSpPr>
              <p:cNvPr id="754" name="Google Shape;754;p36"/>
              <p:cNvGrpSpPr/>
              <p:nvPr/>
            </p:nvGrpSpPr>
            <p:grpSpPr>
              <a:xfrm>
                <a:off x="1560718" y="3800595"/>
                <a:ext cx="532948" cy="302090"/>
                <a:chOff x="1560718" y="3800595"/>
                <a:chExt cx="532948" cy="302090"/>
              </a:xfrm>
            </p:grpSpPr>
            <p:grpSp>
              <p:nvGrpSpPr>
                <p:cNvPr id="755" name="Google Shape;755;p36"/>
                <p:cNvGrpSpPr/>
                <p:nvPr/>
              </p:nvGrpSpPr>
              <p:grpSpPr>
                <a:xfrm>
                  <a:off x="1912179" y="3827344"/>
                  <a:ext cx="181487" cy="25631"/>
                  <a:chOff x="1912179" y="3827344"/>
                  <a:chExt cx="181487" cy="25631"/>
                </a:xfrm>
              </p:grpSpPr>
              <p:sp>
                <p:nvSpPr>
                  <p:cNvPr id="756" name="Google Shape;756;p36"/>
                  <p:cNvSpPr/>
                  <p:nvPr/>
                </p:nvSpPr>
                <p:spPr>
                  <a:xfrm>
                    <a:off x="2067020" y="3827344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886" y="0"/>
                        </a:moveTo>
                        <a:cubicBezTo>
                          <a:pt x="1806" y="0"/>
                          <a:pt x="828" y="653"/>
                          <a:pt x="416" y="1653"/>
                        </a:cubicBezTo>
                        <a:cubicBezTo>
                          <a:pt x="0" y="2652"/>
                          <a:pt x="230" y="3801"/>
                          <a:pt x="993" y="4567"/>
                        </a:cubicBezTo>
                        <a:cubicBezTo>
                          <a:pt x="1505" y="5080"/>
                          <a:pt x="2190" y="5351"/>
                          <a:pt x="2887" y="5351"/>
                        </a:cubicBezTo>
                        <a:cubicBezTo>
                          <a:pt x="3232" y="5351"/>
                          <a:pt x="3580" y="5284"/>
                          <a:pt x="3911" y="5148"/>
                        </a:cubicBezTo>
                        <a:cubicBezTo>
                          <a:pt x="4910" y="4732"/>
                          <a:pt x="5560" y="3758"/>
                          <a:pt x="5560" y="2678"/>
                        </a:cubicBezTo>
                        <a:cubicBezTo>
                          <a:pt x="5560" y="1200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57" name="Google Shape;757;p36"/>
                  <p:cNvSpPr/>
                  <p:nvPr/>
                </p:nvSpPr>
                <p:spPr>
                  <a:xfrm>
                    <a:off x="1912179" y="3842838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1" y="1"/>
                        </a:moveTo>
                        <a:lnTo>
                          <a:pt x="32723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58" name="Google Shape;758;p36"/>
                <p:cNvGrpSpPr/>
                <p:nvPr/>
              </p:nvGrpSpPr>
              <p:grpSpPr>
                <a:xfrm>
                  <a:off x="1912179" y="4044505"/>
                  <a:ext cx="181487" cy="25622"/>
                  <a:chOff x="1912179" y="4044506"/>
                  <a:chExt cx="181487" cy="25622"/>
                </a:xfrm>
              </p:grpSpPr>
              <p:sp>
                <p:nvSpPr>
                  <p:cNvPr id="759" name="Google Shape;759;p36"/>
                  <p:cNvSpPr/>
                  <p:nvPr/>
                </p:nvSpPr>
                <p:spPr>
                  <a:xfrm>
                    <a:off x="2067020" y="4044505"/>
                    <a:ext cx="26646" cy="25622"/>
                  </a:xfrm>
                  <a:custGeom>
                    <a:rect b="b" l="l" r="r" t="t"/>
                    <a:pathLst>
                      <a:path extrusionOk="0" h="5349" w="5560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3" y="4564"/>
                        </a:cubicBezTo>
                        <a:cubicBezTo>
                          <a:pt x="1505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0" y="4732"/>
                          <a:pt x="5560" y="3758"/>
                          <a:pt x="5560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60" name="Google Shape;760;p36"/>
                  <p:cNvSpPr/>
                  <p:nvPr/>
                </p:nvSpPr>
                <p:spPr>
                  <a:xfrm>
                    <a:off x="1912179" y="4059966"/>
                    <a:ext cx="156825" cy="5"/>
                  </a:xfrm>
                  <a:custGeom>
                    <a:rect b="b" l="l" r="r" t="t"/>
                    <a:pathLst>
                      <a:path extrusionOk="0" fill="none" h="1" w="32723">
                        <a:moveTo>
                          <a:pt x="32723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61" name="Google Shape;761;p36"/>
                <p:cNvGrpSpPr/>
                <p:nvPr/>
              </p:nvGrpSpPr>
              <p:grpSpPr>
                <a:xfrm>
                  <a:off x="1560718" y="3800595"/>
                  <a:ext cx="356527" cy="302090"/>
                  <a:chOff x="1560718" y="3800595"/>
                  <a:chExt cx="356527" cy="302090"/>
                </a:xfrm>
              </p:grpSpPr>
              <p:grpSp>
                <p:nvGrpSpPr>
                  <p:cNvPr id="762" name="Google Shape;762;p36"/>
                  <p:cNvGrpSpPr/>
                  <p:nvPr/>
                </p:nvGrpSpPr>
                <p:grpSpPr>
                  <a:xfrm>
                    <a:off x="1560718" y="3842857"/>
                    <a:ext cx="173586" cy="217131"/>
                    <a:chOff x="1560718" y="3842857"/>
                    <a:chExt cx="173586" cy="217131"/>
                  </a:xfrm>
                </p:grpSpPr>
                <p:sp>
                  <p:nvSpPr>
                    <p:cNvPr id="763" name="Google Shape;763;p36"/>
                    <p:cNvSpPr/>
                    <p:nvPr/>
                  </p:nvSpPr>
                  <p:spPr>
                    <a:xfrm>
                      <a:off x="1560718" y="3951414"/>
                      <a:ext cx="84343" cy="5"/>
                    </a:xfrm>
                    <a:custGeom>
                      <a:rect b="b" l="l" r="r" t="t"/>
                      <a:pathLst>
                        <a:path extrusionOk="0" fill="none" h="1" w="17599">
                          <a:moveTo>
                            <a:pt x="1" y="0"/>
                          </a:moveTo>
                          <a:lnTo>
                            <a:pt x="17598" y="0"/>
                          </a:lnTo>
                        </a:path>
                      </a:pathLst>
                    </a:custGeom>
                    <a:solidFill>
                      <a:schemeClr val="accent4"/>
                    </a:solidFill>
                    <a:ln cap="rnd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  <p:sp>
                  <p:nvSpPr>
                    <p:cNvPr id="764" name="Google Shape;764;p36"/>
                    <p:cNvSpPr/>
                    <p:nvPr/>
                  </p:nvSpPr>
                  <p:spPr>
                    <a:xfrm>
                      <a:off x="1631242" y="3936509"/>
                      <a:ext cx="26646" cy="25622"/>
                    </a:xfrm>
                    <a:custGeom>
                      <a:rect b="b" l="l" r="r" t="t"/>
                      <a:pathLst>
                        <a:path extrusionOk="0" h="5349" w="5560">
                          <a:moveTo>
                            <a:pt x="2882" y="1"/>
                          </a:moveTo>
                          <a:cubicBezTo>
                            <a:pt x="1802" y="1"/>
                            <a:pt x="828" y="650"/>
                            <a:pt x="412" y="1649"/>
                          </a:cubicBezTo>
                          <a:cubicBezTo>
                            <a:pt x="0" y="2649"/>
                            <a:pt x="226" y="3798"/>
                            <a:pt x="993" y="4564"/>
                          </a:cubicBezTo>
                          <a:cubicBezTo>
                            <a:pt x="1502" y="5076"/>
                            <a:pt x="2187" y="5349"/>
                            <a:pt x="2883" y="5349"/>
                          </a:cubicBezTo>
                          <a:cubicBezTo>
                            <a:pt x="3228" y="5349"/>
                            <a:pt x="3576" y="5282"/>
                            <a:pt x="3907" y="5144"/>
                          </a:cubicBezTo>
                          <a:cubicBezTo>
                            <a:pt x="4907" y="4732"/>
                            <a:pt x="5556" y="3758"/>
                            <a:pt x="5560" y="2674"/>
                          </a:cubicBezTo>
                          <a:cubicBezTo>
                            <a:pt x="5560" y="1197"/>
                            <a:pt x="4360" y="1"/>
                            <a:pt x="2882" y="1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  <p:sp>
                  <p:nvSpPr>
                    <p:cNvPr id="765" name="Google Shape;765;p36"/>
                    <p:cNvSpPr/>
                    <p:nvPr/>
                  </p:nvSpPr>
                  <p:spPr>
                    <a:xfrm>
                      <a:off x="1645054" y="3842857"/>
                      <a:ext cx="89251" cy="217131"/>
                    </a:xfrm>
                    <a:custGeom>
                      <a:rect b="b" l="l" r="r" t="t"/>
                      <a:pathLst>
                        <a:path extrusionOk="0" fill="none" h="45330" w="18623">
                          <a:moveTo>
                            <a:pt x="18623" y="45330"/>
                          </a:moveTo>
                          <a:lnTo>
                            <a:pt x="5625" y="45330"/>
                          </a:lnTo>
                          <a:cubicBezTo>
                            <a:pt x="2889" y="45330"/>
                            <a:pt x="0" y="42619"/>
                            <a:pt x="0" y="35634"/>
                          </a:cubicBezTo>
                          <a:lnTo>
                            <a:pt x="0" y="9697"/>
                          </a:lnTo>
                          <a:cubicBezTo>
                            <a:pt x="0" y="2711"/>
                            <a:pt x="2889" y="1"/>
                            <a:pt x="5625" y="1"/>
                          </a:cubicBezTo>
                          <a:lnTo>
                            <a:pt x="18623" y="1"/>
                          </a:lnTo>
                        </a:path>
                      </a:pathLst>
                    </a:custGeom>
                    <a:solidFill>
                      <a:schemeClr val="accent4"/>
                    </a:solidFill>
                    <a:ln cap="rnd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</p:grpSp>
              <p:sp>
                <p:nvSpPr>
                  <p:cNvPr id="766" name="Google Shape;766;p36"/>
                  <p:cNvSpPr/>
                  <p:nvPr/>
                </p:nvSpPr>
                <p:spPr>
                  <a:xfrm>
                    <a:off x="1737933" y="3800595"/>
                    <a:ext cx="178802" cy="102731"/>
                  </a:xfrm>
                  <a:custGeom>
                    <a:rect b="b" l="l" r="r" t="t"/>
                    <a:pathLst>
                      <a:path extrusionOk="0" h="21447" w="37115">
                        <a:moveTo>
                          <a:pt x="4951" y="0"/>
                        </a:moveTo>
                        <a:cubicBezTo>
                          <a:pt x="2215" y="0"/>
                          <a:pt x="1" y="2678"/>
                          <a:pt x="1" y="5983"/>
                        </a:cubicBezTo>
                        <a:lnTo>
                          <a:pt x="1" y="15460"/>
                        </a:lnTo>
                        <a:cubicBezTo>
                          <a:pt x="1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1" y="21446"/>
                          <a:pt x="37115" y="18765"/>
                          <a:pt x="37115" y="15460"/>
                        </a:cubicBezTo>
                        <a:lnTo>
                          <a:pt x="37115" y="5983"/>
                        </a:lnTo>
                        <a:cubicBezTo>
                          <a:pt x="37115" y="2678"/>
                          <a:pt x="34901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Modelado y evaluación</a:t>
                    </a:r>
                    <a:endParaRPr b="1" sz="900">
                      <a:solidFill>
                        <a:schemeClr val="lt1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67" name="Google Shape;767;p36"/>
                  <p:cNvSpPr/>
                  <p:nvPr/>
                </p:nvSpPr>
                <p:spPr>
                  <a:xfrm>
                    <a:off x="1738424" y="3999968"/>
                    <a:ext cx="178821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51" y="1"/>
                        </a:moveTo>
                        <a:cubicBezTo>
                          <a:pt x="2219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3"/>
                          <a:pt x="4951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9" y="18766"/>
                          <a:pt x="37119" y="15461"/>
                        </a:cubicBezTo>
                        <a:lnTo>
                          <a:pt x="37119" y="5983"/>
                        </a:lnTo>
                        <a:cubicBezTo>
                          <a:pt x="37119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Optimizado</a:t>
                    </a:r>
                    <a:endParaRPr b="1" sz="900">
                      <a:solidFill>
                        <a:schemeClr val="lt1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</p:grpSp>
          <p:sp>
            <p:nvSpPr>
              <p:cNvPr id="768" name="Google Shape;768;p36"/>
              <p:cNvSpPr/>
              <p:nvPr/>
            </p:nvSpPr>
            <p:spPr>
              <a:xfrm>
                <a:off x="1258451" y="3798060"/>
                <a:ext cx="302718" cy="302541"/>
              </a:xfrm>
              <a:custGeom>
                <a:rect b="b" l="l" r="r" t="t"/>
                <a:pathLst>
                  <a:path extrusionOk="0" fill="none" h="63161" w="63165">
                    <a:moveTo>
                      <a:pt x="63165" y="31580"/>
                    </a:moveTo>
                    <a:cubicBezTo>
                      <a:pt x="63165" y="49021"/>
                      <a:pt x="49025" y="63161"/>
                      <a:pt x="31585" y="63161"/>
                    </a:cubicBezTo>
                    <a:cubicBezTo>
                      <a:pt x="14140" y="63161"/>
                      <a:pt x="1" y="49021"/>
                      <a:pt x="1" y="31580"/>
                    </a:cubicBezTo>
                    <a:cubicBezTo>
                      <a:pt x="1" y="14140"/>
                      <a:pt x="14140" y="0"/>
                      <a:pt x="31585" y="0"/>
                    </a:cubicBezTo>
                    <a:cubicBezTo>
                      <a:pt x="49025" y="0"/>
                      <a:pt x="63165" y="14140"/>
                      <a:pt x="63165" y="31580"/>
                    </a:cubicBezTo>
                    <a:close/>
                  </a:path>
                </a:pathLst>
              </a:custGeom>
              <a:solidFill>
                <a:schemeClr val="accent4"/>
              </a:solidFill>
              <a:ln cap="flat" cmpd="sng" w="9525">
                <a:solidFill>
                  <a:schemeClr val="accent5"/>
                </a:solidFill>
                <a:prstDash val="solid"/>
                <a:miter lim="3647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900">
                  <a:solidFill>
                    <a:schemeClr val="dk2"/>
                  </a:solidFill>
                  <a:latin typeface="Oxygen"/>
                  <a:ea typeface="Oxygen"/>
                  <a:cs typeface="Oxygen"/>
                  <a:sym typeface="Oxygen"/>
                </a:endParaRPr>
              </a:p>
            </p:txBody>
          </p:sp>
          <p:grpSp>
            <p:nvGrpSpPr>
              <p:cNvPr id="769" name="Google Shape;769;p36"/>
              <p:cNvGrpSpPr/>
              <p:nvPr/>
            </p:nvGrpSpPr>
            <p:grpSpPr>
              <a:xfrm>
                <a:off x="785350" y="4047614"/>
                <a:ext cx="535311" cy="240783"/>
                <a:chOff x="785350" y="4047614"/>
                <a:chExt cx="535311" cy="240783"/>
              </a:xfrm>
            </p:grpSpPr>
            <p:grpSp>
              <p:nvGrpSpPr>
                <p:cNvPr id="770" name="Google Shape;770;p36"/>
                <p:cNvGrpSpPr/>
                <p:nvPr/>
              </p:nvGrpSpPr>
              <p:grpSpPr>
                <a:xfrm>
                  <a:off x="1161636" y="4047614"/>
                  <a:ext cx="159025" cy="190415"/>
                  <a:chOff x="1161636" y="4047614"/>
                  <a:chExt cx="159025" cy="190415"/>
                </a:xfrm>
              </p:grpSpPr>
              <p:sp>
                <p:nvSpPr>
                  <p:cNvPr id="771" name="Google Shape;771;p36"/>
                  <p:cNvSpPr/>
                  <p:nvPr/>
                </p:nvSpPr>
                <p:spPr>
                  <a:xfrm>
                    <a:off x="1293991" y="4047614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1"/>
                        </a:moveTo>
                        <a:cubicBezTo>
                          <a:pt x="1807" y="1"/>
                          <a:pt x="833" y="654"/>
                          <a:pt x="417" y="1653"/>
                        </a:cubicBezTo>
                        <a:cubicBezTo>
                          <a:pt x="1" y="2653"/>
                          <a:pt x="231" y="3802"/>
                          <a:pt x="997" y="4568"/>
                        </a:cubicBezTo>
                        <a:cubicBezTo>
                          <a:pt x="1510" y="5078"/>
                          <a:pt x="2195" y="5350"/>
                          <a:pt x="2891" y="5350"/>
                        </a:cubicBezTo>
                        <a:cubicBezTo>
                          <a:pt x="3235" y="5350"/>
                          <a:pt x="3581" y="5284"/>
                          <a:pt x="3912" y="5148"/>
                        </a:cubicBezTo>
                        <a:cubicBezTo>
                          <a:pt x="4911" y="4732"/>
                          <a:pt x="5564" y="3758"/>
                          <a:pt x="5564" y="2675"/>
                        </a:cubicBezTo>
                        <a:cubicBezTo>
                          <a:pt x="5564" y="1197"/>
                          <a:pt x="4364" y="1"/>
                          <a:pt x="2890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72" name="Google Shape;772;p36"/>
                  <p:cNvSpPr/>
                  <p:nvPr/>
                </p:nvSpPr>
                <p:spPr>
                  <a:xfrm>
                    <a:off x="1161636" y="4073229"/>
                    <a:ext cx="146334" cy="164800"/>
                  </a:xfrm>
                  <a:custGeom>
                    <a:rect b="b" l="l" r="r" t="t"/>
                    <a:pathLst>
                      <a:path extrusionOk="0" fill="none" h="34405" w="30534">
                        <a:moveTo>
                          <a:pt x="0" y="34404"/>
                        </a:moveTo>
                        <a:lnTo>
                          <a:pt x="12611" y="34404"/>
                        </a:lnTo>
                        <a:cubicBezTo>
                          <a:pt x="15705" y="34404"/>
                          <a:pt x="16325" y="30939"/>
                          <a:pt x="16325" y="30939"/>
                        </a:cubicBezTo>
                        <a:lnTo>
                          <a:pt x="16325" y="7957"/>
                        </a:lnTo>
                        <a:lnTo>
                          <a:pt x="30534" y="7957"/>
                        </a:lnTo>
                        <a:lnTo>
                          <a:pt x="30534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73" name="Google Shape;773;p36"/>
                <p:cNvGrpSpPr/>
                <p:nvPr/>
              </p:nvGrpSpPr>
              <p:grpSpPr>
                <a:xfrm>
                  <a:off x="785350" y="4185661"/>
                  <a:ext cx="377512" cy="102736"/>
                  <a:chOff x="785350" y="4185661"/>
                  <a:chExt cx="377512" cy="102736"/>
                </a:xfrm>
              </p:grpSpPr>
              <p:sp>
                <p:nvSpPr>
                  <p:cNvPr id="774" name="Google Shape;774;p36"/>
                  <p:cNvSpPr/>
                  <p:nvPr/>
                </p:nvSpPr>
                <p:spPr>
                  <a:xfrm>
                    <a:off x="808023" y="423801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0"/>
                        </a:moveTo>
                        <a:lnTo>
                          <a:pt x="1" y="0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75" name="Google Shape;775;p36"/>
                  <p:cNvSpPr/>
                  <p:nvPr/>
                </p:nvSpPr>
                <p:spPr>
                  <a:xfrm>
                    <a:off x="984041" y="4185661"/>
                    <a:ext cx="178821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79"/>
                          <a:pt x="1" y="5984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6"/>
                          <a:pt x="37119" y="15461"/>
                        </a:cubicBezTo>
                        <a:lnTo>
                          <a:pt x="37119" y="5984"/>
                        </a:lnTo>
                        <a:cubicBezTo>
                          <a:pt x="37119" y="2679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accent4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Datos Relevantes</a:t>
                    </a:r>
                    <a:endParaRPr b="1" sz="900">
                      <a:solidFill>
                        <a:schemeClr val="accent4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76" name="Google Shape;776;p36"/>
                  <p:cNvSpPr/>
                  <p:nvPr/>
                </p:nvSpPr>
                <p:spPr>
                  <a:xfrm>
                    <a:off x="785350" y="4224370"/>
                    <a:ext cx="26646" cy="25631"/>
                  </a:xfrm>
                  <a:custGeom>
                    <a:rect b="b" l="l" r="r" t="t"/>
                    <a:pathLst>
                      <a:path extrusionOk="0" h="5351" w="5560">
                        <a:moveTo>
                          <a:pt x="2674" y="0"/>
                        </a:moveTo>
                        <a:cubicBezTo>
                          <a:pt x="2328" y="0"/>
                          <a:pt x="1980" y="67"/>
                          <a:pt x="1649" y="203"/>
                        </a:cubicBezTo>
                        <a:cubicBezTo>
                          <a:pt x="650" y="619"/>
                          <a:pt x="0" y="1593"/>
                          <a:pt x="0" y="2677"/>
                        </a:cubicBezTo>
                        <a:cubicBezTo>
                          <a:pt x="0" y="4150"/>
                          <a:pt x="1197" y="5351"/>
                          <a:pt x="2674" y="5351"/>
                        </a:cubicBezTo>
                        <a:cubicBezTo>
                          <a:pt x="3754" y="5351"/>
                          <a:pt x="4732" y="4698"/>
                          <a:pt x="5144" y="3698"/>
                        </a:cubicBezTo>
                        <a:cubicBezTo>
                          <a:pt x="5560" y="2699"/>
                          <a:pt x="5330" y="1550"/>
                          <a:pt x="4568" y="783"/>
                        </a:cubicBezTo>
                        <a:cubicBezTo>
                          <a:pt x="4055" y="271"/>
                          <a:pt x="3370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</p:grpSp>
          <p:grpSp>
            <p:nvGrpSpPr>
              <p:cNvPr id="777" name="Google Shape;777;p36"/>
              <p:cNvGrpSpPr/>
              <p:nvPr/>
            </p:nvGrpSpPr>
            <p:grpSpPr>
              <a:xfrm>
                <a:off x="1501054" y="3605480"/>
                <a:ext cx="526340" cy="249238"/>
                <a:chOff x="1501054" y="3605480"/>
                <a:chExt cx="526340" cy="249238"/>
              </a:xfrm>
            </p:grpSpPr>
            <p:grpSp>
              <p:nvGrpSpPr>
                <p:cNvPr id="778" name="Google Shape;778;p36"/>
                <p:cNvGrpSpPr/>
                <p:nvPr/>
              </p:nvGrpSpPr>
              <p:grpSpPr>
                <a:xfrm>
                  <a:off x="1834208" y="3643867"/>
                  <a:ext cx="193185" cy="25622"/>
                  <a:chOff x="1834208" y="3643867"/>
                  <a:chExt cx="193185" cy="25622"/>
                </a:xfrm>
              </p:grpSpPr>
              <p:sp>
                <p:nvSpPr>
                  <p:cNvPr id="779" name="Google Shape;779;p36"/>
                  <p:cNvSpPr/>
                  <p:nvPr/>
                </p:nvSpPr>
                <p:spPr>
                  <a:xfrm>
                    <a:off x="1834208" y="3655851"/>
                    <a:ext cx="167541" cy="5"/>
                  </a:xfrm>
                  <a:custGeom>
                    <a:rect b="b" l="l" r="r" t="t"/>
                    <a:pathLst>
                      <a:path extrusionOk="0" fill="none" h="1" w="34959">
                        <a:moveTo>
                          <a:pt x="1" y="1"/>
                        </a:moveTo>
                        <a:lnTo>
                          <a:pt x="34959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80" name="Google Shape;780;p36"/>
                  <p:cNvSpPr/>
                  <p:nvPr/>
                </p:nvSpPr>
                <p:spPr>
                  <a:xfrm>
                    <a:off x="2000728" y="3643867"/>
                    <a:ext cx="26665" cy="25622"/>
                  </a:xfrm>
                  <a:custGeom>
                    <a:rect b="b" l="l" r="r" t="t"/>
                    <a:pathLst>
                      <a:path extrusionOk="0" h="5349" w="5564">
                        <a:moveTo>
                          <a:pt x="2886" y="0"/>
                        </a:moveTo>
                        <a:cubicBezTo>
                          <a:pt x="1806" y="0"/>
                          <a:pt x="828" y="650"/>
                          <a:pt x="416" y="1649"/>
                        </a:cubicBezTo>
                        <a:cubicBezTo>
                          <a:pt x="0" y="2649"/>
                          <a:pt x="230" y="3802"/>
                          <a:pt x="996" y="4564"/>
                        </a:cubicBezTo>
                        <a:cubicBezTo>
                          <a:pt x="1506" y="5076"/>
                          <a:pt x="2190" y="5349"/>
                          <a:pt x="2887" y="5349"/>
                        </a:cubicBezTo>
                        <a:cubicBezTo>
                          <a:pt x="3232" y="5349"/>
                          <a:pt x="3580" y="5282"/>
                          <a:pt x="3911" y="5144"/>
                        </a:cubicBezTo>
                        <a:cubicBezTo>
                          <a:pt x="4911" y="4732"/>
                          <a:pt x="5560" y="3758"/>
                          <a:pt x="5563" y="2674"/>
                        </a:cubicBezTo>
                        <a:cubicBezTo>
                          <a:pt x="5560" y="1197"/>
                          <a:pt x="4363" y="0"/>
                          <a:pt x="2886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81" name="Google Shape;781;p36"/>
                <p:cNvGrpSpPr/>
                <p:nvPr/>
              </p:nvGrpSpPr>
              <p:grpSpPr>
                <a:xfrm>
                  <a:off x="1501054" y="3605480"/>
                  <a:ext cx="337832" cy="249238"/>
                  <a:chOff x="1501054" y="3605480"/>
                  <a:chExt cx="337832" cy="249238"/>
                </a:xfrm>
              </p:grpSpPr>
              <p:sp>
                <p:nvSpPr>
                  <p:cNvPr id="782" name="Google Shape;782;p36"/>
                  <p:cNvSpPr/>
                  <p:nvPr/>
                </p:nvSpPr>
                <p:spPr>
                  <a:xfrm>
                    <a:off x="1660070" y="3605480"/>
                    <a:ext cx="178816" cy="102736"/>
                  </a:xfrm>
                  <a:custGeom>
                    <a:rect b="b" l="l" r="r" t="t"/>
                    <a:pathLst>
                      <a:path extrusionOk="0" h="21448" w="37118">
                        <a:moveTo>
                          <a:pt x="4947" y="1"/>
                        </a:moveTo>
                        <a:cubicBezTo>
                          <a:pt x="2214" y="1"/>
                          <a:pt x="0" y="2682"/>
                          <a:pt x="0" y="5987"/>
                        </a:cubicBezTo>
                        <a:lnTo>
                          <a:pt x="0" y="15464"/>
                        </a:lnTo>
                        <a:cubicBezTo>
                          <a:pt x="0" y="18769"/>
                          <a:pt x="2214" y="21447"/>
                          <a:pt x="4950" y="21447"/>
                        </a:cubicBezTo>
                        <a:lnTo>
                          <a:pt x="32168" y="21447"/>
                        </a:lnTo>
                        <a:cubicBezTo>
                          <a:pt x="34900" y="21447"/>
                          <a:pt x="37118" y="18769"/>
                          <a:pt x="37118" y="15464"/>
                        </a:cubicBezTo>
                        <a:lnTo>
                          <a:pt x="37118" y="5987"/>
                        </a:lnTo>
                        <a:cubicBezTo>
                          <a:pt x="37118" y="2682"/>
                          <a:pt x="34900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3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Train/Test</a:t>
                    </a:r>
                    <a:endParaRPr b="1" sz="900">
                      <a:solidFill>
                        <a:schemeClr val="lt1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grpSp>
                <p:nvGrpSpPr>
                  <p:cNvPr id="783" name="Google Shape;783;p36"/>
                  <p:cNvGrpSpPr/>
                  <p:nvPr/>
                </p:nvGrpSpPr>
                <p:grpSpPr>
                  <a:xfrm>
                    <a:off x="1501054" y="3655851"/>
                    <a:ext cx="155286" cy="198867"/>
                    <a:chOff x="1501054" y="3655851"/>
                    <a:chExt cx="155286" cy="198867"/>
                  </a:xfrm>
                </p:grpSpPr>
                <p:sp>
                  <p:nvSpPr>
                    <p:cNvPr id="784" name="Google Shape;784;p36"/>
                    <p:cNvSpPr/>
                    <p:nvPr/>
                  </p:nvSpPr>
                  <p:spPr>
                    <a:xfrm>
                      <a:off x="1516351" y="3655851"/>
                      <a:ext cx="139989" cy="186082"/>
                    </a:xfrm>
                    <a:custGeom>
                      <a:rect b="b" l="l" r="r" t="t"/>
                      <a:pathLst>
                        <a:path extrusionOk="0" fill="none" h="38848" w="29210">
                          <a:moveTo>
                            <a:pt x="29209" y="1"/>
                          </a:moveTo>
                          <a:lnTo>
                            <a:pt x="17922" y="1"/>
                          </a:lnTo>
                          <a:cubicBezTo>
                            <a:pt x="14829" y="1"/>
                            <a:pt x="14209" y="3466"/>
                            <a:pt x="14209" y="3466"/>
                          </a:cubicBezTo>
                          <a:lnTo>
                            <a:pt x="14209" y="26448"/>
                          </a:lnTo>
                          <a:lnTo>
                            <a:pt x="0" y="26448"/>
                          </a:lnTo>
                          <a:lnTo>
                            <a:pt x="0" y="38848"/>
                          </a:lnTo>
                        </a:path>
                      </a:pathLst>
                    </a:custGeom>
                    <a:solidFill>
                      <a:schemeClr val="accent4"/>
                    </a:solidFill>
                    <a:ln cap="rnd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  <p:sp>
                  <p:nvSpPr>
                    <p:cNvPr id="785" name="Google Shape;785;p36"/>
                    <p:cNvSpPr/>
                    <p:nvPr/>
                  </p:nvSpPr>
                  <p:spPr>
                    <a:xfrm>
                      <a:off x="1501054" y="3829092"/>
                      <a:ext cx="26646" cy="25626"/>
                    </a:xfrm>
                    <a:custGeom>
                      <a:rect b="b" l="l" r="r" t="t"/>
                      <a:pathLst>
                        <a:path extrusionOk="0" h="5350" w="5560">
                          <a:moveTo>
                            <a:pt x="2886" y="0"/>
                          </a:moveTo>
                          <a:cubicBezTo>
                            <a:pt x="1806" y="0"/>
                            <a:pt x="828" y="653"/>
                            <a:pt x="416" y="1653"/>
                          </a:cubicBezTo>
                          <a:cubicBezTo>
                            <a:pt x="0" y="2652"/>
                            <a:pt x="230" y="3801"/>
                            <a:pt x="996" y="4567"/>
                          </a:cubicBezTo>
                          <a:cubicBezTo>
                            <a:pt x="1507" y="5078"/>
                            <a:pt x="2192" y="5350"/>
                            <a:pt x="2890" y="5350"/>
                          </a:cubicBezTo>
                          <a:cubicBezTo>
                            <a:pt x="3234" y="5350"/>
                            <a:pt x="3581" y="5283"/>
                            <a:pt x="3911" y="5147"/>
                          </a:cubicBezTo>
                          <a:cubicBezTo>
                            <a:pt x="4910" y="4731"/>
                            <a:pt x="5560" y="3757"/>
                            <a:pt x="5560" y="2678"/>
                          </a:cubicBezTo>
                          <a:cubicBezTo>
                            <a:pt x="5560" y="1200"/>
                            <a:pt x="4363" y="0"/>
                            <a:pt x="2886" y="0"/>
                          </a:cubicBez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</p:grpSp>
            </p:grpSp>
          </p:grpSp>
          <p:grpSp>
            <p:nvGrpSpPr>
              <p:cNvPr id="786" name="Google Shape;786;p36"/>
              <p:cNvGrpSpPr/>
              <p:nvPr/>
            </p:nvGrpSpPr>
            <p:grpSpPr>
              <a:xfrm>
                <a:off x="724986" y="3800595"/>
                <a:ext cx="532950" cy="302090"/>
                <a:chOff x="724986" y="3800595"/>
                <a:chExt cx="532950" cy="302090"/>
              </a:xfrm>
            </p:grpSpPr>
            <p:grpSp>
              <p:nvGrpSpPr>
                <p:cNvPr id="787" name="Google Shape;787;p36"/>
                <p:cNvGrpSpPr/>
                <p:nvPr/>
              </p:nvGrpSpPr>
              <p:grpSpPr>
                <a:xfrm>
                  <a:off x="724986" y="4044367"/>
                  <a:ext cx="181314" cy="25626"/>
                  <a:chOff x="724986" y="4044367"/>
                  <a:chExt cx="181314" cy="25626"/>
                </a:xfrm>
              </p:grpSpPr>
              <p:sp>
                <p:nvSpPr>
                  <p:cNvPr id="788" name="Google Shape;788;p36"/>
                  <p:cNvSpPr/>
                  <p:nvPr/>
                </p:nvSpPr>
                <p:spPr>
                  <a:xfrm>
                    <a:off x="746695" y="4059966"/>
                    <a:ext cx="159605" cy="5"/>
                  </a:xfrm>
                  <a:custGeom>
                    <a:rect b="b" l="l" r="r" t="t"/>
                    <a:pathLst>
                      <a:path extrusionOk="0" fill="none" h="1" w="33303">
                        <a:moveTo>
                          <a:pt x="1" y="1"/>
                        </a:moveTo>
                        <a:lnTo>
                          <a:pt x="33303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89" name="Google Shape;789;p36"/>
                  <p:cNvSpPr/>
                  <p:nvPr/>
                </p:nvSpPr>
                <p:spPr>
                  <a:xfrm>
                    <a:off x="724986" y="4044367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3758"/>
                          <a:pt x="653" y="4732"/>
                          <a:pt x="1653" y="5147"/>
                        </a:cubicBezTo>
                        <a:cubicBezTo>
                          <a:pt x="1983" y="5284"/>
                          <a:pt x="2329" y="5350"/>
                          <a:pt x="2673" y="5350"/>
                        </a:cubicBezTo>
                        <a:cubicBezTo>
                          <a:pt x="3369" y="5350"/>
                          <a:pt x="4054" y="5078"/>
                          <a:pt x="4567" y="4567"/>
                        </a:cubicBezTo>
                        <a:cubicBezTo>
                          <a:pt x="5330" y="3801"/>
                          <a:pt x="5559" y="2649"/>
                          <a:pt x="5147" y="1653"/>
                        </a:cubicBezTo>
                        <a:cubicBezTo>
                          <a:pt x="4731" y="653"/>
                          <a:pt x="3757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90" name="Google Shape;790;p36"/>
                <p:cNvGrpSpPr/>
                <p:nvPr/>
              </p:nvGrpSpPr>
              <p:grpSpPr>
                <a:xfrm>
                  <a:off x="906298" y="3800595"/>
                  <a:ext cx="351638" cy="302090"/>
                  <a:chOff x="906298" y="3800595"/>
                  <a:chExt cx="351638" cy="302090"/>
                </a:xfrm>
              </p:grpSpPr>
              <p:grpSp>
                <p:nvGrpSpPr>
                  <p:cNvPr id="791" name="Google Shape;791;p36"/>
                  <p:cNvGrpSpPr/>
                  <p:nvPr/>
                </p:nvGrpSpPr>
                <p:grpSpPr>
                  <a:xfrm>
                    <a:off x="1084172" y="3842857"/>
                    <a:ext cx="173764" cy="217131"/>
                    <a:chOff x="1084172" y="3842857"/>
                    <a:chExt cx="173764" cy="217131"/>
                  </a:xfrm>
                </p:grpSpPr>
                <p:grpSp>
                  <p:nvGrpSpPr>
                    <p:cNvPr id="792" name="Google Shape;792;p36"/>
                    <p:cNvGrpSpPr/>
                    <p:nvPr/>
                  </p:nvGrpSpPr>
                  <p:grpSpPr>
                    <a:xfrm>
                      <a:off x="1156862" y="3936509"/>
                      <a:ext cx="101073" cy="25622"/>
                      <a:chOff x="1156862" y="3936509"/>
                      <a:chExt cx="101073" cy="25622"/>
                    </a:xfrm>
                  </p:grpSpPr>
                  <p:sp>
                    <p:nvSpPr>
                      <p:cNvPr id="793" name="Google Shape;793;p36"/>
                      <p:cNvSpPr/>
                      <p:nvPr/>
                    </p:nvSpPr>
                    <p:spPr>
                      <a:xfrm>
                        <a:off x="1156862" y="3936509"/>
                        <a:ext cx="26651" cy="25622"/>
                      </a:xfrm>
                      <a:custGeom>
                        <a:rect b="b" l="l" r="r" t="t"/>
                        <a:pathLst>
                          <a:path extrusionOk="0" h="5349" w="5561">
                            <a:moveTo>
                              <a:pt x="2886" y="1"/>
                            </a:moveTo>
                            <a:cubicBezTo>
                              <a:pt x="1803" y="1"/>
                              <a:pt x="829" y="650"/>
                              <a:pt x="413" y="1649"/>
                            </a:cubicBezTo>
                            <a:cubicBezTo>
                              <a:pt x="1" y="2649"/>
                              <a:pt x="227" y="3798"/>
                              <a:pt x="993" y="4564"/>
                            </a:cubicBezTo>
                            <a:cubicBezTo>
                              <a:pt x="1505" y="5076"/>
                              <a:pt x="2189" y="5349"/>
                              <a:pt x="2884" y="5349"/>
                            </a:cubicBezTo>
                            <a:cubicBezTo>
                              <a:pt x="3229" y="5349"/>
                              <a:pt x="3576" y="5282"/>
                              <a:pt x="3908" y="5144"/>
                            </a:cubicBezTo>
                            <a:cubicBezTo>
                              <a:pt x="4907" y="4732"/>
                              <a:pt x="5560" y="3758"/>
                              <a:pt x="5560" y="2674"/>
                            </a:cubicBezTo>
                            <a:cubicBezTo>
                              <a:pt x="5560" y="1197"/>
                              <a:pt x="4364" y="1"/>
                              <a:pt x="2886" y="1"/>
                            </a:cubicBezTo>
                            <a:close/>
                          </a:path>
                        </a:pathLst>
                      </a:custGeom>
                      <a:solidFill>
                        <a:schemeClr val="accent4"/>
                      </a:solidFill>
                      <a:ln cap="flat" cmpd="sng" w="9525">
                        <a:solidFill>
                          <a:schemeClr val="accent5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9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endParaRPr>
                      </a:p>
                    </p:txBody>
                  </p:sp>
                  <p:sp>
                    <p:nvSpPr>
                      <p:cNvPr id="794" name="Google Shape;794;p36"/>
                      <p:cNvSpPr/>
                      <p:nvPr/>
                    </p:nvSpPr>
                    <p:spPr>
                      <a:xfrm>
                        <a:off x="1173592" y="3951414"/>
                        <a:ext cx="84343" cy="5"/>
                      </a:xfrm>
                      <a:custGeom>
                        <a:rect b="b" l="l" r="r" t="t"/>
                        <a:pathLst>
                          <a:path extrusionOk="0" fill="none" h="1" w="17599">
                            <a:moveTo>
                              <a:pt x="17598" y="0"/>
                            </a:moveTo>
                            <a:lnTo>
                              <a:pt x="1" y="0"/>
                            </a:lnTo>
                          </a:path>
                        </a:pathLst>
                      </a:custGeom>
                      <a:solidFill>
                        <a:schemeClr val="accent4"/>
                      </a:solidFill>
                      <a:ln cap="rnd" cmpd="sng" w="9525">
                        <a:solidFill>
                          <a:schemeClr val="accent5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 sz="9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endParaRPr>
                      </a:p>
                    </p:txBody>
                  </p:sp>
                </p:grpSp>
                <p:sp>
                  <p:nvSpPr>
                    <p:cNvPr id="795" name="Google Shape;795;p36"/>
                    <p:cNvSpPr/>
                    <p:nvPr/>
                  </p:nvSpPr>
                  <p:spPr>
                    <a:xfrm>
                      <a:off x="1084172" y="3842857"/>
                      <a:ext cx="86476" cy="217131"/>
                    </a:xfrm>
                    <a:custGeom>
                      <a:rect b="b" l="l" r="r" t="t"/>
                      <a:pathLst>
                        <a:path extrusionOk="0" fill="none" h="45330" w="18044">
                          <a:moveTo>
                            <a:pt x="0" y="45330"/>
                          </a:moveTo>
                          <a:lnTo>
                            <a:pt x="12418" y="45330"/>
                          </a:lnTo>
                          <a:cubicBezTo>
                            <a:pt x="15150" y="45330"/>
                            <a:pt x="18043" y="42619"/>
                            <a:pt x="18043" y="35634"/>
                          </a:cubicBezTo>
                          <a:lnTo>
                            <a:pt x="18043" y="9697"/>
                          </a:lnTo>
                          <a:cubicBezTo>
                            <a:pt x="18043" y="2711"/>
                            <a:pt x="15150" y="1"/>
                            <a:pt x="12418" y="1"/>
                          </a:cubicBezTo>
                          <a:lnTo>
                            <a:pt x="1715" y="1"/>
                          </a:lnTo>
                        </a:path>
                      </a:pathLst>
                    </a:custGeom>
                    <a:solidFill>
                      <a:schemeClr val="accent4"/>
                    </a:solidFill>
                    <a:ln cap="rnd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p:txBody>
                </p:sp>
              </p:grpSp>
              <p:sp>
                <p:nvSpPr>
                  <p:cNvPr id="796" name="Google Shape;796;p36"/>
                  <p:cNvSpPr/>
                  <p:nvPr/>
                </p:nvSpPr>
                <p:spPr>
                  <a:xfrm>
                    <a:off x="906298" y="3999968"/>
                    <a:ext cx="178821" cy="102717"/>
                  </a:xfrm>
                  <a:custGeom>
                    <a:rect b="b" l="l" r="r" t="t"/>
                    <a:pathLst>
                      <a:path extrusionOk="0" h="21444" w="37119">
                        <a:moveTo>
                          <a:pt x="4947" y="1"/>
                        </a:moveTo>
                        <a:cubicBezTo>
                          <a:pt x="2215" y="1"/>
                          <a:pt x="1" y="2678"/>
                          <a:pt x="1" y="5983"/>
                        </a:cubicBezTo>
                        <a:lnTo>
                          <a:pt x="1" y="15461"/>
                        </a:lnTo>
                        <a:cubicBezTo>
                          <a:pt x="1" y="18766"/>
                          <a:pt x="2215" y="21443"/>
                          <a:pt x="4947" y="21443"/>
                        </a:cubicBezTo>
                        <a:lnTo>
                          <a:pt x="32168" y="21443"/>
                        </a:lnTo>
                        <a:cubicBezTo>
                          <a:pt x="34901" y="21443"/>
                          <a:pt x="37118" y="18766"/>
                          <a:pt x="37118" y="15461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1" y="1"/>
                          <a:pt x="32168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accent4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Normalizado</a:t>
                    </a:r>
                    <a:endParaRPr b="1" sz="900">
                      <a:solidFill>
                        <a:schemeClr val="accent4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797" name="Google Shape;797;p36"/>
                  <p:cNvSpPr/>
                  <p:nvPr/>
                </p:nvSpPr>
                <p:spPr>
                  <a:xfrm>
                    <a:off x="914558" y="3800595"/>
                    <a:ext cx="178816" cy="102731"/>
                  </a:xfrm>
                  <a:custGeom>
                    <a:rect b="b" l="l" r="r" t="t"/>
                    <a:pathLst>
                      <a:path extrusionOk="0" h="21447" w="37118">
                        <a:moveTo>
                          <a:pt x="4951" y="0"/>
                        </a:moveTo>
                        <a:cubicBezTo>
                          <a:pt x="2218" y="0"/>
                          <a:pt x="0" y="2678"/>
                          <a:pt x="0" y="5983"/>
                        </a:cubicBezTo>
                        <a:lnTo>
                          <a:pt x="0" y="15460"/>
                        </a:lnTo>
                        <a:cubicBezTo>
                          <a:pt x="0" y="18765"/>
                          <a:pt x="2215" y="21446"/>
                          <a:pt x="4951" y="21446"/>
                        </a:cubicBezTo>
                        <a:lnTo>
                          <a:pt x="32168" y="21446"/>
                        </a:lnTo>
                        <a:cubicBezTo>
                          <a:pt x="34900" y="21446"/>
                          <a:pt x="37118" y="18765"/>
                          <a:pt x="37118" y="15460"/>
                        </a:cubicBezTo>
                        <a:lnTo>
                          <a:pt x="37118" y="5983"/>
                        </a:lnTo>
                        <a:cubicBezTo>
                          <a:pt x="37118" y="2678"/>
                          <a:pt x="34900" y="0"/>
                          <a:pt x="3216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dk2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accent4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Encoding</a:t>
                    </a:r>
                    <a:endParaRPr b="1" sz="900">
                      <a:solidFill>
                        <a:schemeClr val="accent4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798" name="Google Shape;798;p36"/>
                <p:cNvGrpSpPr/>
                <p:nvPr/>
              </p:nvGrpSpPr>
              <p:grpSpPr>
                <a:xfrm>
                  <a:off x="724986" y="3830189"/>
                  <a:ext cx="189533" cy="25626"/>
                  <a:chOff x="724986" y="3830189"/>
                  <a:chExt cx="189533" cy="25626"/>
                </a:xfrm>
              </p:grpSpPr>
              <p:sp>
                <p:nvSpPr>
                  <p:cNvPr id="799" name="Google Shape;799;p36"/>
                  <p:cNvSpPr/>
                  <p:nvPr/>
                </p:nvSpPr>
                <p:spPr>
                  <a:xfrm>
                    <a:off x="724986" y="3830189"/>
                    <a:ext cx="26646" cy="25626"/>
                  </a:xfrm>
                  <a:custGeom>
                    <a:rect b="b" l="l" r="r" t="t"/>
                    <a:pathLst>
                      <a:path extrusionOk="0" h="5350" w="5560">
                        <a:moveTo>
                          <a:pt x="2674" y="1"/>
                        </a:moveTo>
                        <a:cubicBezTo>
                          <a:pt x="1197" y="1"/>
                          <a:pt x="0" y="1197"/>
                          <a:pt x="0" y="2675"/>
                        </a:cubicBezTo>
                        <a:cubicBezTo>
                          <a:pt x="0" y="3758"/>
                          <a:pt x="653" y="4732"/>
                          <a:pt x="1653" y="5144"/>
                        </a:cubicBezTo>
                        <a:cubicBezTo>
                          <a:pt x="1984" y="5282"/>
                          <a:pt x="2331" y="5349"/>
                          <a:pt x="2676" y="5349"/>
                        </a:cubicBezTo>
                        <a:cubicBezTo>
                          <a:pt x="3371" y="5349"/>
                          <a:pt x="4055" y="5077"/>
                          <a:pt x="4567" y="4564"/>
                        </a:cubicBezTo>
                        <a:cubicBezTo>
                          <a:pt x="5330" y="3802"/>
                          <a:pt x="5559" y="2649"/>
                          <a:pt x="5147" y="1650"/>
                        </a:cubicBezTo>
                        <a:cubicBezTo>
                          <a:pt x="4731" y="650"/>
                          <a:pt x="3757" y="1"/>
                          <a:pt x="2674" y="1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800" name="Google Shape;800;p36"/>
                  <p:cNvSpPr/>
                  <p:nvPr/>
                </p:nvSpPr>
                <p:spPr>
                  <a:xfrm>
                    <a:off x="746695" y="3842838"/>
                    <a:ext cx="167824" cy="5"/>
                  </a:xfrm>
                  <a:custGeom>
                    <a:rect b="b" l="l" r="r" t="t"/>
                    <a:pathLst>
                      <a:path extrusionOk="0" fill="none" h="1" w="35018">
                        <a:moveTo>
                          <a:pt x="35017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</p:grpSp>
          <p:grpSp>
            <p:nvGrpSpPr>
              <p:cNvPr id="801" name="Google Shape;801;p36"/>
              <p:cNvGrpSpPr/>
              <p:nvPr/>
            </p:nvGrpSpPr>
            <p:grpSpPr>
              <a:xfrm>
                <a:off x="785350" y="3605480"/>
                <a:ext cx="535311" cy="249243"/>
                <a:chOff x="785350" y="3605480"/>
                <a:chExt cx="535311" cy="249243"/>
              </a:xfrm>
            </p:grpSpPr>
            <p:grpSp>
              <p:nvGrpSpPr>
                <p:cNvPr id="802" name="Google Shape;802;p36"/>
                <p:cNvGrpSpPr/>
                <p:nvPr/>
              </p:nvGrpSpPr>
              <p:grpSpPr>
                <a:xfrm>
                  <a:off x="785350" y="3605480"/>
                  <a:ext cx="377512" cy="102736"/>
                  <a:chOff x="785350" y="3605480"/>
                  <a:chExt cx="377512" cy="102736"/>
                </a:xfrm>
              </p:grpSpPr>
              <p:sp>
                <p:nvSpPr>
                  <p:cNvPr id="803" name="Google Shape;803;p36"/>
                  <p:cNvSpPr/>
                  <p:nvPr/>
                </p:nvSpPr>
                <p:spPr>
                  <a:xfrm>
                    <a:off x="808023" y="3655851"/>
                    <a:ext cx="175636" cy="5"/>
                  </a:xfrm>
                  <a:custGeom>
                    <a:rect b="b" l="l" r="r" t="t"/>
                    <a:pathLst>
                      <a:path extrusionOk="0" fill="none" h="1" w="36648">
                        <a:moveTo>
                          <a:pt x="36648" y="1"/>
                        </a:moveTo>
                        <a:lnTo>
                          <a:pt x="1" y="1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804" name="Google Shape;804;p36"/>
                  <p:cNvSpPr/>
                  <p:nvPr/>
                </p:nvSpPr>
                <p:spPr>
                  <a:xfrm>
                    <a:off x="785350" y="3643867"/>
                    <a:ext cx="25635" cy="25622"/>
                  </a:xfrm>
                  <a:custGeom>
                    <a:rect b="b" l="l" r="r" t="t"/>
                    <a:pathLst>
                      <a:path extrusionOk="0" h="5349" w="5349">
                        <a:moveTo>
                          <a:pt x="2674" y="0"/>
                        </a:moveTo>
                        <a:cubicBezTo>
                          <a:pt x="1197" y="0"/>
                          <a:pt x="0" y="1197"/>
                          <a:pt x="0" y="2674"/>
                        </a:cubicBezTo>
                        <a:cubicBezTo>
                          <a:pt x="0" y="4152"/>
                          <a:pt x="1197" y="5348"/>
                          <a:pt x="2674" y="5348"/>
                        </a:cubicBezTo>
                        <a:cubicBezTo>
                          <a:pt x="4152" y="5348"/>
                          <a:pt x="5348" y="4152"/>
                          <a:pt x="5348" y="2674"/>
                        </a:cubicBezTo>
                        <a:cubicBezTo>
                          <a:pt x="5348" y="1197"/>
                          <a:pt x="4152" y="0"/>
                          <a:pt x="2674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805" name="Google Shape;805;p36"/>
                  <p:cNvSpPr/>
                  <p:nvPr/>
                </p:nvSpPr>
                <p:spPr>
                  <a:xfrm>
                    <a:off x="984041" y="3605480"/>
                    <a:ext cx="178821" cy="102736"/>
                  </a:xfrm>
                  <a:custGeom>
                    <a:rect b="b" l="l" r="r" t="t"/>
                    <a:pathLst>
                      <a:path extrusionOk="0" h="21448" w="37119">
                        <a:moveTo>
                          <a:pt x="4951" y="1"/>
                        </a:moveTo>
                        <a:cubicBezTo>
                          <a:pt x="2219" y="1"/>
                          <a:pt x="1" y="2682"/>
                          <a:pt x="1" y="5987"/>
                        </a:cubicBezTo>
                        <a:lnTo>
                          <a:pt x="1" y="15464"/>
                        </a:lnTo>
                        <a:cubicBezTo>
                          <a:pt x="1" y="18769"/>
                          <a:pt x="2219" y="21447"/>
                          <a:pt x="4951" y="21447"/>
                        </a:cubicBezTo>
                        <a:lnTo>
                          <a:pt x="32172" y="21447"/>
                        </a:lnTo>
                        <a:cubicBezTo>
                          <a:pt x="34904" y="21447"/>
                          <a:pt x="37119" y="18769"/>
                          <a:pt x="37119" y="15464"/>
                        </a:cubicBezTo>
                        <a:lnTo>
                          <a:pt x="37119" y="5987"/>
                        </a:lnTo>
                        <a:cubicBezTo>
                          <a:pt x="37119" y="2682"/>
                          <a:pt x="34904" y="1"/>
                          <a:pt x="32172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miter lim="3647"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b="1" lang="en" sz="900">
                        <a:solidFill>
                          <a:schemeClr val="accent4"/>
                        </a:solidFill>
                        <a:latin typeface="Oxygen"/>
                        <a:ea typeface="Oxygen"/>
                        <a:cs typeface="Oxygen"/>
                        <a:sym typeface="Oxygen"/>
                      </a:rPr>
                      <a:t>Tratar datos faltantes</a:t>
                    </a:r>
                    <a:endParaRPr b="1" sz="900">
                      <a:solidFill>
                        <a:schemeClr val="accent4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  <p:grpSp>
              <p:nvGrpSpPr>
                <p:cNvPr id="806" name="Google Shape;806;p36"/>
                <p:cNvGrpSpPr/>
                <p:nvPr/>
              </p:nvGrpSpPr>
              <p:grpSpPr>
                <a:xfrm>
                  <a:off x="1161530" y="3655851"/>
                  <a:ext cx="159131" cy="198872"/>
                  <a:chOff x="1161530" y="3655851"/>
                  <a:chExt cx="159131" cy="198872"/>
                </a:xfrm>
              </p:grpSpPr>
              <p:sp>
                <p:nvSpPr>
                  <p:cNvPr id="807" name="Google Shape;807;p36"/>
                  <p:cNvSpPr/>
                  <p:nvPr/>
                </p:nvSpPr>
                <p:spPr>
                  <a:xfrm>
                    <a:off x="1161530" y="3655851"/>
                    <a:ext cx="146440" cy="186082"/>
                  </a:xfrm>
                  <a:custGeom>
                    <a:rect b="b" l="l" r="r" t="t"/>
                    <a:pathLst>
                      <a:path extrusionOk="0" fill="none" h="38848" w="30556">
                        <a:moveTo>
                          <a:pt x="1" y="1"/>
                        </a:moveTo>
                        <a:lnTo>
                          <a:pt x="12633" y="1"/>
                        </a:lnTo>
                        <a:cubicBezTo>
                          <a:pt x="15723" y="1"/>
                          <a:pt x="16343" y="3466"/>
                          <a:pt x="16343" y="3466"/>
                        </a:cubicBezTo>
                        <a:lnTo>
                          <a:pt x="16343" y="26448"/>
                        </a:lnTo>
                        <a:lnTo>
                          <a:pt x="30556" y="26448"/>
                        </a:lnTo>
                        <a:lnTo>
                          <a:pt x="30556" y="38848"/>
                        </a:lnTo>
                      </a:path>
                    </a:pathLst>
                  </a:custGeom>
                  <a:solidFill>
                    <a:schemeClr val="accent4"/>
                  </a:solidFill>
                  <a:ln cap="rnd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  <p:sp>
                <p:nvSpPr>
                  <p:cNvPr id="808" name="Google Shape;808;p36"/>
                  <p:cNvSpPr/>
                  <p:nvPr/>
                </p:nvSpPr>
                <p:spPr>
                  <a:xfrm>
                    <a:off x="1293991" y="3829092"/>
                    <a:ext cx="26670" cy="25631"/>
                  </a:xfrm>
                  <a:custGeom>
                    <a:rect b="b" l="l" r="r" t="t"/>
                    <a:pathLst>
                      <a:path extrusionOk="0" h="5351" w="5565">
                        <a:moveTo>
                          <a:pt x="2890" y="0"/>
                        </a:moveTo>
                        <a:cubicBezTo>
                          <a:pt x="1807" y="0"/>
                          <a:pt x="833" y="653"/>
                          <a:pt x="417" y="1653"/>
                        </a:cubicBezTo>
                        <a:cubicBezTo>
                          <a:pt x="1" y="2652"/>
                          <a:pt x="231" y="3801"/>
                          <a:pt x="997" y="4567"/>
                        </a:cubicBezTo>
                        <a:cubicBezTo>
                          <a:pt x="1509" y="5080"/>
                          <a:pt x="2193" y="5350"/>
                          <a:pt x="2888" y="5350"/>
                        </a:cubicBezTo>
                        <a:cubicBezTo>
                          <a:pt x="3233" y="5350"/>
                          <a:pt x="3580" y="5284"/>
                          <a:pt x="3912" y="5147"/>
                        </a:cubicBezTo>
                        <a:cubicBezTo>
                          <a:pt x="4911" y="4731"/>
                          <a:pt x="5564" y="3757"/>
                          <a:pt x="5564" y="2678"/>
                        </a:cubicBezTo>
                        <a:cubicBezTo>
                          <a:pt x="5564" y="1200"/>
                          <a:pt x="4364" y="0"/>
                          <a:pt x="2890" y="0"/>
                        </a:cubicBezTo>
                        <a:close/>
                      </a:path>
                    </a:pathLst>
                  </a:custGeom>
                  <a:solidFill>
                    <a:schemeClr val="accent4"/>
                  </a:solidFill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900">
                      <a:solidFill>
                        <a:schemeClr val="dk2"/>
                      </a:solidFill>
                      <a:latin typeface="Oxygen"/>
                      <a:ea typeface="Oxygen"/>
                      <a:cs typeface="Oxygen"/>
                      <a:sym typeface="Oxygen"/>
                    </a:endParaRPr>
                  </a:p>
                </p:txBody>
              </p:sp>
            </p:grpSp>
          </p:grpSp>
        </p:grpSp>
      </p:grpSp>
      <p:sp>
        <p:nvSpPr>
          <p:cNvPr id="809" name="Google Shape;809;p36"/>
          <p:cNvSpPr txBox="1"/>
          <p:nvPr>
            <p:ph type="title"/>
          </p:nvPr>
        </p:nvSpPr>
        <p:spPr>
          <a:xfrm rot="-5400000">
            <a:off x="-500350" y="2688850"/>
            <a:ext cx="23769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5B7C5"/>
                </a:solidFill>
              </a:rPr>
              <a:t>pre proceso</a:t>
            </a:r>
            <a:endParaRPr sz="1900">
              <a:solidFill>
                <a:srgbClr val="A5B7C5"/>
              </a:solidFill>
            </a:endParaRPr>
          </a:p>
        </p:txBody>
      </p:sp>
      <p:sp>
        <p:nvSpPr>
          <p:cNvPr id="810" name="Google Shape;810;p36"/>
          <p:cNvSpPr txBox="1"/>
          <p:nvPr>
            <p:ph type="title"/>
          </p:nvPr>
        </p:nvSpPr>
        <p:spPr>
          <a:xfrm rot="-5400000">
            <a:off x="7183859" y="2688850"/>
            <a:ext cx="2376900" cy="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A5B7C5"/>
                </a:solidFill>
              </a:rPr>
              <a:t>modelo</a:t>
            </a:r>
            <a:endParaRPr sz="1900">
              <a:solidFill>
                <a:srgbClr val="A5B7C5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5" name="Google Shape;815;p37"/>
          <p:cNvPicPr preferRelativeResize="0"/>
          <p:nvPr/>
        </p:nvPicPr>
        <p:blipFill rotWithShape="1">
          <a:blip r:embed="rId3">
            <a:alphaModFix/>
          </a:blip>
          <a:srcRect b="15919" l="13049" r="13846" t="13293"/>
          <a:stretch/>
        </p:blipFill>
        <p:spPr>
          <a:xfrm>
            <a:off x="3139438" y="1612911"/>
            <a:ext cx="2587288" cy="250526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16" name="Google Shape;816;p37"/>
          <p:cNvSpPr txBox="1"/>
          <p:nvPr/>
        </p:nvSpPr>
        <p:spPr>
          <a:xfrm>
            <a:off x="106650" y="-70104"/>
            <a:ext cx="3855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A2828"/>
                </a:solidFill>
                <a:latin typeface="Palanquin SemiBold"/>
                <a:ea typeface="Palanquin SemiBold"/>
                <a:cs typeface="Palanquin SemiBold"/>
                <a:sym typeface="Palanquin SemiBold"/>
              </a:rPr>
              <a:t>Hitos relevantes.</a:t>
            </a:r>
            <a:endParaRPr sz="3000">
              <a:solidFill>
                <a:srgbClr val="2A2828"/>
              </a:solidFill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17" name="Google Shape;817;p37"/>
          <p:cNvSpPr txBox="1"/>
          <p:nvPr/>
        </p:nvSpPr>
        <p:spPr>
          <a:xfrm>
            <a:off x="-346771" y="1986395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500">
                <a:solidFill>
                  <a:srgbClr val="2A2828"/>
                </a:solidFill>
                <a:highlight>
                  <a:schemeClr val="accent4"/>
                </a:highlight>
                <a:latin typeface="Palanquin SemiBold"/>
                <a:ea typeface="Palanquin SemiBold"/>
                <a:cs typeface="Palanquin SemiBold"/>
                <a:sym typeface="Palanquin SemiBold"/>
              </a:rPr>
              <a:t>Encoding</a:t>
            </a:r>
            <a:endParaRPr sz="1500">
              <a:solidFill>
                <a:srgbClr val="2A2828"/>
              </a:solidFill>
              <a:highlight>
                <a:schemeClr val="accent4"/>
              </a:highlight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18" name="Google Shape;818;p37"/>
          <p:cNvSpPr txBox="1"/>
          <p:nvPr/>
        </p:nvSpPr>
        <p:spPr>
          <a:xfrm>
            <a:off x="1389150" y="1117250"/>
            <a:ext cx="2207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Poutcome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81% de faltantes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Contact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29% faltantes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Education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4% de faltantes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Empleo</a:t>
            </a: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0,4% de faltantes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9" name="Google Shape;819;p37"/>
          <p:cNvSpPr txBox="1"/>
          <p:nvPr/>
        </p:nvSpPr>
        <p:spPr>
          <a:xfrm>
            <a:off x="719175" y="758871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2828"/>
                </a:solidFill>
                <a:highlight>
                  <a:schemeClr val="accent4"/>
                </a:highlight>
                <a:latin typeface="Palanquin SemiBold"/>
                <a:ea typeface="Palanquin SemiBold"/>
                <a:cs typeface="Palanquin SemiBold"/>
                <a:sym typeface="Palanquin SemiBold"/>
              </a:rPr>
              <a:t>Faltantes</a:t>
            </a:r>
            <a:endParaRPr sz="1500">
              <a:solidFill>
                <a:srgbClr val="2A2828"/>
              </a:solidFill>
              <a:highlight>
                <a:schemeClr val="accent4"/>
              </a:highlight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grpSp>
        <p:nvGrpSpPr>
          <p:cNvPr id="820" name="Google Shape;820;p37"/>
          <p:cNvGrpSpPr/>
          <p:nvPr/>
        </p:nvGrpSpPr>
        <p:grpSpPr>
          <a:xfrm>
            <a:off x="2489306" y="740350"/>
            <a:ext cx="350166" cy="350198"/>
            <a:chOff x="1308631" y="1507830"/>
            <a:chExt cx="350166" cy="350198"/>
          </a:xfrm>
        </p:grpSpPr>
        <p:sp>
          <p:nvSpPr>
            <p:cNvPr id="821" name="Google Shape;821;p37"/>
            <p:cNvSpPr/>
            <p:nvPr/>
          </p:nvSpPr>
          <p:spPr>
            <a:xfrm>
              <a:off x="1308631" y="1507830"/>
              <a:ext cx="350166" cy="350198"/>
            </a:xfrm>
            <a:custGeom>
              <a:rect b="b" l="l" r="r" t="t"/>
              <a:pathLst>
                <a:path extrusionOk="0" h="11003" w="11002">
                  <a:moveTo>
                    <a:pt x="6192" y="310"/>
                  </a:moveTo>
                  <a:cubicBezTo>
                    <a:pt x="6192" y="310"/>
                    <a:pt x="6204" y="310"/>
                    <a:pt x="6204" y="334"/>
                  </a:cubicBezTo>
                  <a:lnTo>
                    <a:pt x="6204" y="787"/>
                  </a:lnTo>
                  <a:cubicBezTo>
                    <a:pt x="6204" y="953"/>
                    <a:pt x="6311" y="1084"/>
                    <a:pt x="6477" y="1120"/>
                  </a:cubicBezTo>
                  <a:cubicBezTo>
                    <a:pt x="6989" y="1239"/>
                    <a:pt x="7489" y="1429"/>
                    <a:pt x="7930" y="1715"/>
                  </a:cubicBezTo>
                  <a:cubicBezTo>
                    <a:pt x="7986" y="1751"/>
                    <a:pt x="8048" y="1769"/>
                    <a:pt x="8110" y="1769"/>
                  </a:cubicBezTo>
                  <a:cubicBezTo>
                    <a:pt x="8194" y="1769"/>
                    <a:pt x="8278" y="1736"/>
                    <a:pt x="8347" y="1668"/>
                  </a:cubicBezTo>
                  <a:lnTo>
                    <a:pt x="8680" y="1346"/>
                  </a:lnTo>
                  <a:lnTo>
                    <a:pt x="8692" y="1346"/>
                  </a:lnTo>
                  <a:lnTo>
                    <a:pt x="9656" y="2311"/>
                  </a:lnTo>
                  <a:lnTo>
                    <a:pt x="9656" y="2322"/>
                  </a:lnTo>
                  <a:lnTo>
                    <a:pt x="9335" y="2656"/>
                  </a:lnTo>
                  <a:cubicBezTo>
                    <a:pt x="9228" y="2751"/>
                    <a:pt x="9192" y="2930"/>
                    <a:pt x="9287" y="3073"/>
                  </a:cubicBezTo>
                  <a:cubicBezTo>
                    <a:pt x="9573" y="3513"/>
                    <a:pt x="9775" y="4001"/>
                    <a:pt x="9883" y="4525"/>
                  </a:cubicBezTo>
                  <a:cubicBezTo>
                    <a:pt x="9906" y="4680"/>
                    <a:pt x="10049" y="4799"/>
                    <a:pt x="10204" y="4799"/>
                  </a:cubicBezTo>
                  <a:lnTo>
                    <a:pt x="10668" y="4799"/>
                  </a:lnTo>
                  <a:cubicBezTo>
                    <a:pt x="10668" y="4799"/>
                    <a:pt x="10680" y="4799"/>
                    <a:pt x="10680" y="4811"/>
                  </a:cubicBezTo>
                  <a:lnTo>
                    <a:pt x="10657" y="6216"/>
                  </a:lnTo>
                  <a:lnTo>
                    <a:pt x="10192" y="6216"/>
                  </a:lnTo>
                  <a:cubicBezTo>
                    <a:pt x="10026" y="6216"/>
                    <a:pt x="9895" y="6311"/>
                    <a:pt x="9871" y="6478"/>
                  </a:cubicBezTo>
                  <a:cubicBezTo>
                    <a:pt x="9752" y="7002"/>
                    <a:pt x="9549" y="7490"/>
                    <a:pt x="9275" y="7942"/>
                  </a:cubicBezTo>
                  <a:cubicBezTo>
                    <a:pt x="9180" y="8073"/>
                    <a:pt x="9192" y="8240"/>
                    <a:pt x="9311" y="8359"/>
                  </a:cubicBezTo>
                  <a:lnTo>
                    <a:pt x="9645" y="8680"/>
                  </a:lnTo>
                  <a:lnTo>
                    <a:pt x="9645" y="8692"/>
                  </a:lnTo>
                  <a:lnTo>
                    <a:pt x="8680" y="9669"/>
                  </a:lnTo>
                  <a:lnTo>
                    <a:pt x="8656" y="9669"/>
                  </a:lnTo>
                  <a:lnTo>
                    <a:pt x="8335" y="9335"/>
                  </a:lnTo>
                  <a:cubicBezTo>
                    <a:pt x="8271" y="9272"/>
                    <a:pt x="8183" y="9237"/>
                    <a:pt x="8094" y="9237"/>
                  </a:cubicBezTo>
                  <a:cubicBezTo>
                    <a:pt x="8033" y="9237"/>
                    <a:pt x="7971" y="9254"/>
                    <a:pt x="7918" y="9288"/>
                  </a:cubicBezTo>
                  <a:cubicBezTo>
                    <a:pt x="7466" y="9573"/>
                    <a:pt x="6978" y="9788"/>
                    <a:pt x="6454" y="9883"/>
                  </a:cubicBezTo>
                  <a:cubicBezTo>
                    <a:pt x="6311" y="9919"/>
                    <a:pt x="6192" y="10050"/>
                    <a:pt x="6192" y="10216"/>
                  </a:cubicBezTo>
                  <a:lnTo>
                    <a:pt x="6192" y="10681"/>
                  </a:lnTo>
                  <a:cubicBezTo>
                    <a:pt x="6192" y="10681"/>
                    <a:pt x="6192" y="10693"/>
                    <a:pt x="6168" y="10693"/>
                  </a:cubicBezTo>
                  <a:lnTo>
                    <a:pt x="4811" y="10693"/>
                  </a:lnTo>
                  <a:cubicBezTo>
                    <a:pt x="4811" y="10693"/>
                    <a:pt x="4787" y="10693"/>
                    <a:pt x="4787" y="10681"/>
                  </a:cubicBezTo>
                  <a:lnTo>
                    <a:pt x="4787" y="10216"/>
                  </a:lnTo>
                  <a:cubicBezTo>
                    <a:pt x="4787" y="10050"/>
                    <a:pt x="4692" y="9919"/>
                    <a:pt x="4525" y="9883"/>
                  </a:cubicBezTo>
                  <a:cubicBezTo>
                    <a:pt x="4001" y="9764"/>
                    <a:pt x="3513" y="9573"/>
                    <a:pt x="3060" y="9288"/>
                  </a:cubicBezTo>
                  <a:cubicBezTo>
                    <a:pt x="3001" y="9264"/>
                    <a:pt x="2941" y="9228"/>
                    <a:pt x="2882" y="9228"/>
                  </a:cubicBezTo>
                  <a:cubicBezTo>
                    <a:pt x="2798" y="9228"/>
                    <a:pt x="2715" y="9264"/>
                    <a:pt x="2644" y="9335"/>
                  </a:cubicBezTo>
                  <a:lnTo>
                    <a:pt x="2322" y="9669"/>
                  </a:lnTo>
                  <a:lnTo>
                    <a:pt x="2298" y="9669"/>
                  </a:lnTo>
                  <a:lnTo>
                    <a:pt x="1334" y="8692"/>
                  </a:lnTo>
                  <a:lnTo>
                    <a:pt x="1334" y="8680"/>
                  </a:lnTo>
                  <a:lnTo>
                    <a:pt x="1667" y="8359"/>
                  </a:lnTo>
                  <a:cubicBezTo>
                    <a:pt x="1763" y="8252"/>
                    <a:pt x="1798" y="8073"/>
                    <a:pt x="1703" y="7942"/>
                  </a:cubicBezTo>
                  <a:cubicBezTo>
                    <a:pt x="1429" y="7490"/>
                    <a:pt x="1215" y="7002"/>
                    <a:pt x="1108" y="6478"/>
                  </a:cubicBezTo>
                  <a:cubicBezTo>
                    <a:pt x="1084" y="6335"/>
                    <a:pt x="953" y="6216"/>
                    <a:pt x="786" y="6216"/>
                  </a:cubicBezTo>
                  <a:lnTo>
                    <a:pt x="322" y="6216"/>
                  </a:lnTo>
                  <a:cubicBezTo>
                    <a:pt x="322" y="6216"/>
                    <a:pt x="310" y="6216"/>
                    <a:pt x="310" y="6192"/>
                  </a:cubicBezTo>
                  <a:lnTo>
                    <a:pt x="310" y="4811"/>
                  </a:lnTo>
                  <a:cubicBezTo>
                    <a:pt x="310" y="4811"/>
                    <a:pt x="310" y="4799"/>
                    <a:pt x="322" y="4799"/>
                  </a:cubicBezTo>
                  <a:lnTo>
                    <a:pt x="786" y="4799"/>
                  </a:lnTo>
                  <a:cubicBezTo>
                    <a:pt x="953" y="4799"/>
                    <a:pt x="1084" y="4692"/>
                    <a:pt x="1108" y="4525"/>
                  </a:cubicBezTo>
                  <a:cubicBezTo>
                    <a:pt x="1227" y="4001"/>
                    <a:pt x="1429" y="3513"/>
                    <a:pt x="1703" y="3073"/>
                  </a:cubicBezTo>
                  <a:cubicBezTo>
                    <a:pt x="1798" y="2930"/>
                    <a:pt x="1786" y="2775"/>
                    <a:pt x="1667" y="2656"/>
                  </a:cubicBezTo>
                  <a:lnTo>
                    <a:pt x="1334" y="2322"/>
                  </a:lnTo>
                  <a:lnTo>
                    <a:pt x="1334" y="2311"/>
                  </a:lnTo>
                  <a:lnTo>
                    <a:pt x="2298" y="1346"/>
                  </a:lnTo>
                  <a:lnTo>
                    <a:pt x="2322" y="1346"/>
                  </a:lnTo>
                  <a:lnTo>
                    <a:pt x="2644" y="1668"/>
                  </a:lnTo>
                  <a:cubicBezTo>
                    <a:pt x="2707" y="1731"/>
                    <a:pt x="2796" y="1765"/>
                    <a:pt x="2885" y="1765"/>
                  </a:cubicBezTo>
                  <a:cubicBezTo>
                    <a:pt x="2946" y="1765"/>
                    <a:pt x="3007" y="1749"/>
                    <a:pt x="3060" y="1715"/>
                  </a:cubicBezTo>
                  <a:cubicBezTo>
                    <a:pt x="3513" y="1429"/>
                    <a:pt x="4001" y="1227"/>
                    <a:pt x="4525" y="1120"/>
                  </a:cubicBezTo>
                  <a:cubicBezTo>
                    <a:pt x="4668" y="1084"/>
                    <a:pt x="4787" y="953"/>
                    <a:pt x="4787" y="787"/>
                  </a:cubicBezTo>
                  <a:lnTo>
                    <a:pt x="4787" y="334"/>
                  </a:lnTo>
                  <a:cubicBezTo>
                    <a:pt x="4787" y="334"/>
                    <a:pt x="4787" y="310"/>
                    <a:pt x="4811" y="310"/>
                  </a:cubicBezTo>
                  <a:close/>
                  <a:moveTo>
                    <a:pt x="4811" y="1"/>
                  </a:moveTo>
                  <a:cubicBezTo>
                    <a:pt x="4632" y="1"/>
                    <a:pt x="4477" y="156"/>
                    <a:pt x="4477" y="334"/>
                  </a:cubicBezTo>
                  <a:lnTo>
                    <a:pt x="4477" y="798"/>
                  </a:lnTo>
                  <a:cubicBezTo>
                    <a:pt x="4477" y="798"/>
                    <a:pt x="4477" y="810"/>
                    <a:pt x="4465" y="810"/>
                  </a:cubicBezTo>
                  <a:cubicBezTo>
                    <a:pt x="3918" y="929"/>
                    <a:pt x="3370" y="1156"/>
                    <a:pt x="2906" y="1453"/>
                  </a:cubicBezTo>
                  <a:lnTo>
                    <a:pt x="2882" y="1453"/>
                  </a:lnTo>
                  <a:lnTo>
                    <a:pt x="2560" y="1120"/>
                  </a:lnTo>
                  <a:cubicBezTo>
                    <a:pt x="2495" y="1054"/>
                    <a:pt x="2408" y="1022"/>
                    <a:pt x="2322" y="1022"/>
                  </a:cubicBezTo>
                  <a:cubicBezTo>
                    <a:pt x="2236" y="1022"/>
                    <a:pt x="2150" y="1054"/>
                    <a:pt x="2084" y="1120"/>
                  </a:cubicBezTo>
                  <a:lnTo>
                    <a:pt x="1120" y="2084"/>
                  </a:lnTo>
                  <a:cubicBezTo>
                    <a:pt x="977" y="2215"/>
                    <a:pt x="977" y="2430"/>
                    <a:pt x="1120" y="2561"/>
                  </a:cubicBezTo>
                  <a:lnTo>
                    <a:pt x="1441" y="2894"/>
                  </a:lnTo>
                  <a:lnTo>
                    <a:pt x="1441" y="2906"/>
                  </a:lnTo>
                  <a:cubicBezTo>
                    <a:pt x="1132" y="3382"/>
                    <a:pt x="917" y="3906"/>
                    <a:pt x="798" y="4466"/>
                  </a:cubicBezTo>
                  <a:cubicBezTo>
                    <a:pt x="798" y="4466"/>
                    <a:pt x="798" y="4489"/>
                    <a:pt x="786" y="4489"/>
                  </a:cubicBezTo>
                  <a:lnTo>
                    <a:pt x="322" y="4489"/>
                  </a:lnTo>
                  <a:cubicBezTo>
                    <a:pt x="143" y="4489"/>
                    <a:pt x="0" y="4632"/>
                    <a:pt x="0" y="4811"/>
                  </a:cubicBezTo>
                  <a:lnTo>
                    <a:pt x="0" y="6192"/>
                  </a:lnTo>
                  <a:cubicBezTo>
                    <a:pt x="0" y="6371"/>
                    <a:pt x="143" y="6525"/>
                    <a:pt x="322" y="6525"/>
                  </a:cubicBezTo>
                  <a:lnTo>
                    <a:pt x="786" y="6525"/>
                  </a:lnTo>
                  <a:cubicBezTo>
                    <a:pt x="786" y="6525"/>
                    <a:pt x="798" y="6525"/>
                    <a:pt x="798" y="6537"/>
                  </a:cubicBezTo>
                  <a:cubicBezTo>
                    <a:pt x="917" y="7085"/>
                    <a:pt x="1143" y="7621"/>
                    <a:pt x="1441" y="8097"/>
                  </a:cubicBezTo>
                  <a:lnTo>
                    <a:pt x="1441" y="8121"/>
                  </a:lnTo>
                  <a:lnTo>
                    <a:pt x="1120" y="8442"/>
                  </a:lnTo>
                  <a:cubicBezTo>
                    <a:pt x="977" y="8573"/>
                    <a:pt x="977" y="8788"/>
                    <a:pt x="1120" y="8918"/>
                  </a:cubicBezTo>
                  <a:lnTo>
                    <a:pt x="2084" y="9883"/>
                  </a:lnTo>
                  <a:cubicBezTo>
                    <a:pt x="2150" y="9954"/>
                    <a:pt x="2236" y="9990"/>
                    <a:pt x="2322" y="9990"/>
                  </a:cubicBezTo>
                  <a:cubicBezTo>
                    <a:pt x="2408" y="9990"/>
                    <a:pt x="2495" y="9954"/>
                    <a:pt x="2560" y="9883"/>
                  </a:cubicBezTo>
                  <a:lnTo>
                    <a:pt x="2882" y="9561"/>
                  </a:lnTo>
                  <a:lnTo>
                    <a:pt x="2906" y="9561"/>
                  </a:lnTo>
                  <a:cubicBezTo>
                    <a:pt x="3370" y="9871"/>
                    <a:pt x="3894" y="10085"/>
                    <a:pt x="4465" y="10204"/>
                  </a:cubicBezTo>
                  <a:cubicBezTo>
                    <a:pt x="4465" y="10204"/>
                    <a:pt x="4477" y="10204"/>
                    <a:pt x="4477" y="10216"/>
                  </a:cubicBezTo>
                  <a:lnTo>
                    <a:pt x="4477" y="10681"/>
                  </a:lnTo>
                  <a:cubicBezTo>
                    <a:pt x="4477" y="10859"/>
                    <a:pt x="4632" y="11002"/>
                    <a:pt x="4811" y="11002"/>
                  </a:cubicBezTo>
                  <a:lnTo>
                    <a:pt x="6192" y="11002"/>
                  </a:lnTo>
                  <a:cubicBezTo>
                    <a:pt x="6370" y="11002"/>
                    <a:pt x="6513" y="10859"/>
                    <a:pt x="6513" y="10681"/>
                  </a:cubicBezTo>
                  <a:lnTo>
                    <a:pt x="6513" y="10216"/>
                  </a:lnTo>
                  <a:cubicBezTo>
                    <a:pt x="6513" y="10216"/>
                    <a:pt x="6513" y="10204"/>
                    <a:pt x="6537" y="10204"/>
                  </a:cubicBezTo>
                  <a:cubicBezTo>
                    <a:pt x="7085" y="10085"/>
                    <a:pt x="7620" y="9859"/>
                    <a:pt x="8097" y="9561"/>
                  </a:cubicBezTo>
                  <a:lnTo>
                    <a:pt x="8109" y="9561"/>
                  </a:lnTo>
                  <a:lnTo>
                    <a:pt x="8442" y="9883"/>
                  </a:lnTo>
                  <a:cubicBezTo>
                    <a:pt x="8507" y="9954"/>
                    <a:pt x="8591" y="9990"/>
                    <a:pt x="8676" y="9990"/>
                  </a:cubicBezTo>
                  <a:cubicBezTo>
                    <a:pt x="8760" y="9990"/>
                    <a:pt x="8847" y="9954"/>
                    <a:pt x="8918" y="9883"/>
                  </a:cubicBezTo>
                  <a:lnTo>
                    <a:pt x="9883" y="8918"/>
                  </a:lnTo>
                  <a:cubicBezTo>
                    <a:pt x="10014" y="8788"/>
                    <a:pt x="10014" y="8573"/>
                    <a:pt x="9883" y="8442"/>
                  </a:cubicBezTo>
                  <a:lnTo>
                    <a:pt x="9549" y="8121"/>
                  </a:lnTo>
                  <a:lnTo>
                    <a:pt x="9549" y="8097"/>
                  </a:lnTo>
                  <a:cubicBezTo>
                    <a:pt x="9871" y="7621"/>
                    <a:pt x="10073" y="7109"/>
                    <a:pt x="10192" y="6537"/>
                  </a:cubicBezTo>
                  <a:cubicBezTo>
                    <a:pt x="10192" y="6537"/>
                    <a:pt x="10192" y="6525"/>
                    <a:pt x="10204" y="6525"/>
                  </a:cubicBezTo>
                  <a:lnTo>
                    <a:pt x="10668" y="6525"/>
                  </a:lnTo>
                  <a:cubicBezTo>
                    <a:pt x="10847" y="6525"/>
                    <a:pt x="11002" y="6371"/>
                    <a:pt x="11002" y="6192"/>
                  </a:cubicBezTo>
                  <a:lnTo>
                    <a:pt x="11002" y="4811"/>
                  </a:lnTo>
                  <a:cubicBezTo>
                    <a:pt x="10978" y="4632"/>
                    <a:pt x="10835" y="4489"/>
                    <a:pt x="10657" y="4489"/>
                  </a:cubicBezTo>
                  <a:lnTo>
                    <a:pt x="10192" y="4489"/>
                  </a:lnTo>
                  <a:cubicBezTo>
                    <a:pt x="10192" y="4489"/>
                    <a:pt x="10180" y="4489"/>
                    <a:pt x="10180" y="4466"/>
                  </a:cubicBezTo>
                  <a:cubicBezTo>
                    <a:pt x="10061" y="3918"/>
                    <a:pt x="9835" y="3382"/>
                    <a:pt x="9537" y="2906"/>
                  </a:cubicBezTo>
                  <a:lnTo>
                    <a:pt x="9537" y="2894"/>
                  </a:lnTo>
                  <a:lnTo>
                    <a:pt x="9859" y="2561"/>
                  </a:lnTo>
                  <a:cubicBezTo>
                    <a:pt x="10002" y="2430"/>
                    <a:pt x="10002" y="2215"/>
                    <a:pt x="9859" y="2084"/>
                  </a:cubicBezTo>
                  <a:lnTo>
                    <a:pt x="8894" y="1120"/>
                  </a:lnTo>
                  <a:cubicBezTo>
                    <a:pt x="8829" y="1054"/>
                    <a:pt x="8743" y="1022"/>
                    <a:pt x="8656" y="1022"/>
                  </a:cubicBezTo>
                  <a:cubicBezTo>
                    <a:pt x="8570" y="1022"/>
                    <a:pt x="8484" y="1054"/>
                    <a:pt x="8418" y="1120"/>
                  </a:cubicBezTo>
                  <a:lnTo>
                    <a:pt x="8097" y="1453"/>
                  </a:lnTo>
                  <a:lnTo>
                    <a:pt x="8073" y="1453"/>
                  </a:lnTo>
                  <a:cubicBezTo>
                    <a:pt x="7597" y="1132"/>
                    <a:pt x="7085" y="929"/>
                    <a:pt x="6513" y="810"/>
                  </a:cubicBezTo>
                  <a:cubicBezTo>
                    <a:pt x="6513" y="810"/>
                    <a:pt x="6501" y="810"/>
                    <a:pt x="6501" y="798"/>
                  </a:cubicBezTo>
                  <a:lnTo>
                    <a:pt x="6501" y="334"/>
                  </a:lnTo>
                  <a:cubicBezTo>
                    <a:pt x="6501" y="156"/>
                    <a:pt x="6346" y="1"/>
                    <a:pt x="6168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37"/>
            <p:cNvSpPr/>
            <p:nvPr/>
          </p:nvSpPr>
          <p:spPr>
            <a:xfrm>
              <a:off x="1373049" y="1574063"/>
              <a:ext cx="181544" cy="179730"/>
            </a:xfrm>
            <a:custGeom>
              <a:rect b="b" l="l" r="r" t="t"/>
              <a:pathLst>
                <a:path extrusionOk="0" h="5647" w="5704">
                  <a:moveTo>
                    <a:pt x="3449" y="0"/>
                  </a:moveTo>
                  <a:cubicBezTo>
                    <a:pt x="3399" y="0"/>
                    <a:pt x="3349" y="1"/>
                    <a:pt x="3299" y="3"/>
                  </a:cubicBezTo>
                  <a:cubicBezTo>
                    <a:pt x="2453" y="51"/>
                    <a:pt x="1644" y="408"/>
                    <a:pt x="1036" y="1003"/>
                  </a:cubicBezTo>
                  <a:cubicBezTo>
                    <a:pt x="429" y="1611"/>
                    <a:pt x="84" y="2396"/>
                    <a:pt x="48" y="3266"/>
                  </a:cubicBezTo>
                  <a:cubicBezTo>
                    <a:pt x="1" y="4111"/>
                    <a:pt x="262" y="4933"/>
                    <a:pt x="798" y="5587"/>
                  </a:cubicBezTo>
                  <a:cubicBezTo>
                    <a:pt x="834" y="5635"/>
                    <a:pt x="882" y="5647"/>
                    <a:pt x="917" y="5647"/>
                  </a:cubicBezTo>
                  <a:cubicBezTo>
                    <a:pt x="953" y="5647"/>
                    <a:pt x="1001" y="5635"/>
                    <a:pt x="1024" y="5623"/>
                  </a:cubicBezTo>
                  <a:cubicBezTo>
                    <a:pt x="1096" y="5564"/>
                    <a:pt x="1096" y="5456"/>
                    <a:pt x="1060" y="5397"/>
                  </a:cubicBezTo>
                  <a:cubicBezTo>
                    <a:pt x="584" y="4802"/>
                    <a:pt x="322" y="4051"/>
                    <a:pt x="370" y="3278"/>
                  </a:cubicBezTo>
                  <a:cubicBezTo>
                    <a:pt x="417" y="2504"/>
                    <a:pt x="727" y="1777"/>
                    <a:pt x="1274" y="1242"/>
                  </a:cubicBezTo>
                  <a:cubicBezTo>
                    <a:pt x="1834" y="694"/>
                    <a:pt x="2560" y="384"/>
                    <a:pt x="3322" y="337"/>
                  </a:cubicBezTo>
                  <a:cubicBezTo>
                    <a:pt x="3385" y="333"/>
                    <a:pt x="3447" y="331"/>
                    <a:pt x="3509" y="331"/>
                  </a:cubicBezTo>
                  <a:cubicBezTo>
                    <a:pt x="4215" y="331"/>
                    <a:pt x="4883" y="578"/>
                    <a:pt x="5430" y="1015"/>
                  </a:cubicBezTo>
                  <a:cubicBezTo>
                    <a:pt x="5461" y="1041"/>
                    <a:pt x="5496" y="1053"/>
                    <a:pt x="5531" y="1053"/>
                  </a:cubicBezTo>
                  <a:cubicBezTo>
                    <a:pt x="5577" y="1053"/>
                    <a:pt x="5622" y="1032"/>
                    <a:pt x="5656" y="992"/>
                  </a:cubicBezTo>
                  <a:cubicBezTo>
                    <a:pt x="5704" y="920"/>
                    <a:pt x="5680" y="813"/>
                    <a:pt x="5620" y="765"/>
                  </a:cubicBezTo>
                  <a:cubicBezTo>
                    <a:pt x="5005" y="262"/>
                    <a:pt x="4232" y="0"/>
                    <a:pt x="3449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37"/>
            <p:cNvSpPr/>
            <p:nvPr/>
          </p:nvSpPr>
          <p:spPr>
            <a:xfrm>
              <a:off x="1411338" y="1606368"/>
              <a:ext cx="182276" cy="186477"/>
            </a:xfrm>
            <a:custGeom>
              <a:rect b="b" l="l" r="r" t="t"/>
              <a:pathLst>
                <a:path extrusionOk="0" h="5859" w="5727">
                  <a:moveTo>
                    <a:pt x="3286" y="334"/>
                  </a:moveTo>
                  <a:lnTo>
                    <a:pt x="3286" y="1000"/>
                  </a:lnTo>
                  <a:cubicBezTo>
                    <a:pt x="3286" y="1108"/>
                    <a:pt x="3262" y="1227"/>
                    <a:pt x="3215" y="1310"/>
                  </a:cubicBezTo>
                  <a:lnTo>
                    <a:pt x="3143" y="1477"/>
                  </a:lnTo>
                  <a:cubicBezTo>
                    <a:pt x="3119" y="1501"/>
                    <a:pt x="3119" y="1524"/>
                    <a:pt x="3119" y="1548"/>
                  </a:cubicBezTo>
                  <a:lnTo>
                    <a:pt x="3119" y="1893"/>
                  </a:lnTo>
                  <a:cubicBezTo>
                    <a:pt x="3119" y="2132"/>
                    <a:pt x="3036" y="2358"/>
                    <a:pt x="2858" y="2524"/>
                  </a:cubicBezTo>
                  <a:cubicBezTo>
                    <a:pt x="2691" y="2679"/>
                    <a:pt x="2453" y="2775"/>
                    <a:pt x="2215" y="2775"/>
                  </a:cubicBezTo>
                  <a:cubicBezTo>
                    <a:pt x="1774" y="2763"/>
                    <a:pt x="1381" y="2346"/>
                    <a:pt x="1381" y="1846"/>
                  </a:cubicBezTo>
                  <a:lnTo>
                    <a:pt x="1381" y="1548"/>
                  </a:lnTo>
                  <a:cubicBezTo>
                    <a:pt x="1381" y="1524"/>
                    <a:pt x="1381" y="1501"/>
                    <a:pt x="1369" y="1477"/>
                  </a:cubicBezTo>
                  <a:lnTo>
                    <a:pt x="1262" y="1286"/>
                  </a:lnTo>
                  <a:cubicBezTo>
                    <a:pt x="1238" y="1203"/>
                    <a:pt x="1203" y="1131"/>
                    <a:pt x="1203" y="1048"/>
                  </a:cubicBezTo>
                  <a:lnTo>
                    <a:pt x="1203" y="1024"/>
                  </a:lnTo>
                  <a:cubicBezTo>
                    <a:pt x="1203" y="643"/>
                    <a:pt x="1524" y="334"/>
                    <a:pt x="1905" y="334"/>
                  </a:cubicBezTo>
                  <a:close/>
                  <a:moveTo>
                    <a:pt x="2608" y="3025"/>
                  </a:moveTo>
                  <a:cubicBezTo>
                    <a:pt x="2619" y="3084"/>
                    <a:pt x="2631" y="3132"/>
                    <a:pt x="2655" y="3179"/>
                  </a:cubicBezTo>
                  <a:lnTo>
                    <a:pt x="2512" y="3310"/>
                  </a:lnTo>
                  <a:cubicBezTo>
                    <a:pt x="2441" y="3382"/>
                    <a:pt x="2357" y="3417"/>
                    <a:pt x="2262" y="3417"/>
                  </a:cubicBezTo>
                  <a:cubicBezTo>
                    <a:pt x="2179" y="3417"/>
                    <a:pt x="2084" y="3382"/>
                    <a:pt x="2012" y="3310"/>
                  </a:cubicBezTo>
                  <a:lnTo>
                    <a:pt x="1881" y="3179"/>
                  </a:lnTo>
                  <a:cubicBezTo>
                    <a:pt x="1893" y="3132"/>
                    <a:pt x="1905" y="3084"/>
                    <a:pt x="1905" y="3025"/>
                  </a:cubicBezTo>
                  <a:cubicBezTo>
                    <a:pt x="2012" y="3060"/>
                    <a:pt x="2119" y="3084"/>
                    <a:pt x="2215" y="3084"/>
                  </a:cubicBezTo>
                  <a:lnTo>
                    <a:pt x="2250" y="3084"/>
                  </a:lnTo>
                  <a:cubicBezTo>
                    <a:pt x="2369" y="3084"/>
                    <a:pt x="2488" y="3072"/>
                    <a:pt x="2608" y="3025"/>
                  </a:cubicBezTo>
                  <a:close/>
                  <a:moveTo>
                    <a:pt x="2810" y="3441"/>
                  </a:moveTo>
                  <a:cubicBezTo>
                    <a:pt x="2858" y="3477"/>
                    <a:pt x="2905" y="3489"/>
                    <a:pt x="2941" y="3501"/>
                  </a:cubicBezTo>
                  <a:lnTo>
                    <a:pt x="3524" y="3667"/>
                  </a:lnTo>
                  <a:cubicBezTo>
                    <a:pt x="3679" y="3715"/>
                    <a:pt x="3774" y="3846"/>
                    <a:pt x="3774" y="4013"/>
                  </a:cubicBezTo>
                  <a:lnTo>
                    <a:pt x="3774" y="5108"/>
                  </a:lnTo>
                  <a:lnTo>
                    <a:pt x="3822" y="5108"/>
                  </a:lnTo>
                  <a:cubicBezTo>
                    <a:pt x="3703" y="5180"/>
                    <a:pt x="3584" y="5239"/>
                    <a:pt x="3453" y="5287"/>
                  </a:cubicBezTo>
                  <a:lnTo>
                    <a:pt x="3453" y="4310"/>
                  </a:lnTo>
                  <a:cubicBezTo>
                    <a:pt x="3453" y="4215"/>
                    <a:pt x="3381" y="4144"/>
                    <a:pt x="3286" y="4144"/>
                  </a:cubicBezTo>
                  <a:cubicBezTo>
                    <a:pt x="3203" y="4144"/>
                    <a:pt x="3119" y="4215"/>
                    <a:pt x="3119" y="4310"/>
                  </a:cubicBezTo>
                  <a:lnTo>
                    <a:pt x="3119" y="5394"/>
                  </a:lnTo>
                  <a:cubicBezTo>
                    <a:pt x="2881" y="5465"/>
                    <a:pt x="2655" y="5501"/>
                    <a:pt x="2405" y="5513"/>
                  </a:cubicBezTo>
                  <a:lnTo>
                    <a:pt x="2262" y="5513"/>
                  </a:lnTo>
                  <a:cubicBezTo>
                    <a:pt x="1965" y="5513"/>
                    <a:pt x="1667" y="5465"/>
                    <a:pt x="1381" y="5394"/>
                  </a:cubicBezTo>
                  <a:lnTo>
                    <a:pt x="1381" y="4310"/>
                  </a:lnTo>
                  <a:cubicBezTo>
                    <a:pt x="1381" y="4215"/>
                    <a:pt x="1310" y="4144"/>
                    <a:pt x="1214" y="4144"/>
                  </a:cubicBezTo>
                  <a:cubicBezTo>
                    <a:pt x="1131" y="4144"/>
                    <a:pt x="1060" y="4215"/>
                    <a:pt x="1060" y="4310"/>
                  </a:cubicBezTo>
                  <a:lnTo>
                    <a:pt x="1060" y="5287"/>
                  </a:lnTo>
                  <a:cubicBezTo>
                    <a:pt x="941" y="5227"/>
                    <a:pt x="798" y="5168"/>
                    <a:pt x="679" y="5108"/>
                  </a:cubicBezTo>
                  <a:lnTo>
                    <a:pt x="679" y="4013"/>
                  </a:lnTo>
                  <a:cubicBezTo>
                    <a:pt x="679" y="3846"/>
                    <a:pt x="786" y="3715"/>
                    <a:pt x="941" y="3667"/>
                  </a:cubicBezTo>
                  <a:lnTo>
                    <a:pt x="1512" y="3501"/>
                  </a:lnTo>
                  <a:cubicBezTo>
                    <a:pt x="1560" y="3489"/>
                    <a:pt x="1619" y="3477"/>
                    <a:pt x="1655" y="3441"/>
                  </a:cubicBezTo>
                  <a:lnTo>
                    <a:pt x="1750" y="3548"/>
                  </a:lnTo>
                  <a:cubicBezTo>
                    <a:pt x="1893" y="3679"/>
                    <a:pt x="2072" y="3739"/>
                    <a:pt x="2227" y="3739"/>
                  </a:cubicBezTo>
                  <a:cubicBezTo>
                    <a:pt x="2393" y="3739"/>
                    <a:pt x="2572" y="3679"/>
                    <a:pt x="2703" y="3548"/>
                  </a:cubicBezTo>
                  <a:lnTo>
                    <a:pt x="2810" y="3441"/>
                  </a:lnTo>
                  <a:close/>
                  <a:moveTo>
                    <a:pt x="1893" y="0"/>
                  </a:moveTo>
                  <a:cubicBezTo>
                    <a:pt x="1322" y="0"/>
                    <a:pt x="869" y="465"/>
                    <a:pt x="869" y="1024"/>
                  </a:cubicBezTo>
                  <a:lnTo>
                    <a:pt x="869" y="1048"/>
                  </a:lnTo>
                  <a:cubicBezTo>
                    <a:pt x="869" y="1179"/>
                    <a:pt x="893" y="1310"/>
                    <a:pt x="953" y="1429"/>
                  </a:cubicBezTo>
                  <a:lnTo>
                    <a:pt x="1048" y="1596"/>
                  </a:lnTo>
                  <a:lnTo>
                    <a:pt x="1048" y="1870"/>
                  </a:lnTo>
                  <a:cubicBezTo>
                    <a:pt x="1048" y="2286"/>
                    <a:pt x="1250" y="2655"/>
                    <a:pt x="1560" y="2882"/>
                  </a:cubicBezTo>
                  <a:lnTo>
                    <a:pt x="1560" y="3025"/>
                  </a:lnTo>
                  <a:cubicBezTo>
                    <a:pt x="1560" y="3096"/>
                    <a:pt x="1500" y="3179"/>
                    <a:pt x="1429" y="3203"/>
                  </a:cubicBezTo>
                  <a:lnTo>
                    <a:pt x="845" y="3370"/>
                  </a:lnTo>
                  <a:cubicBezTo>
                    <a:pt x="572" y="3453"/>
                    <a:pt x="357" y="3727"/>
                    <a:pt x="357" y="4025"/>
                  </a:cubicBezTo>
                  <a:lnTo>
                    <a:pt x="357" y="4906"/>
                  </a:lnTo>
                  <a:cubicBezTo>
                    <a:pt x="333" y="4882"/>
                    <a:pt x="310" y="4858"/>
                    <a:pt x="286" y="4846"/>
                  </a:cubicBezTo>
                  <a:cubicBezTo>
                    <a:pt x="255" y="4820"/>
                    <a:pt x="220" y="4808"/>
                    <a:pt x="185" y="4808"/>
                  </a:cubicBezTo>
                  <a:cubicBezTo>
                    <a:pt x="139" y="4808"/>
                    <a:pt x="93" y="4829"/>
                    <a:pt x="60" y="4870"/>
                  </a:cubicBezTo>
                  <a:cubicBezTo>
                    <a:pt x="0" y="4941"/>
                    <a:pt x="12" y="5037"/>
                    <a:pt x="95" y="5096"/>
                  </a:cubicBezTo>
                  <a:cubicBezTo>
                    <a:pt x="703" y="5584"/>
                    <a:pt x="1465" y="5858"/>
                    <a:pt x="2250" y="5858"/>
                  </a:cubicBezTo>
                  <a:lnTo>
                    <a:pt x="2417" y="5858"/>
                  </a:lnTo>
                  <a:cubicBezTo>
                    <a:pt x="3262" y="5811"/>
                    <a:pt x="4060" y="5453"/>
                    <a:pt x="4679" y="4858"/>
                  </a:cubicBezTo>
                  <a:cubicBezTo>
                    <a:pt x="5286" y="4251"/>
                    <a:pt x="5632" y="3453"/>
                    <a:pt x="5667" y="2596"/>
                  </a:cubicBezTo>
                  <a:cubicBezTo>
                    <a:pt x="5727" y="1727"/>
                    <a:pt x="5465" y="905"/>
                    <a:pt x="4929" y="262"/>
                  </a:cubicBezTo>
                  <a:cubicBezTo>
                    <a:pt x="4895" y="215"/>
                    <a:pt x="4846" y="194"/>
                    <a:pt x="4799" y="194"/>
                  </a:cubicBezTo>
                  <a:cubicBezTo>
                    <a:pt x="4763" y="194"/>
                    <a:pt x="4729" y="206"/>
                    <a:pt x="4703" y="227"/>
                  </a:cubicBezTo>
                  <a:cubicBezTo>
                    <a:pt x="4632" y="286"/>
                    <a:pt x="4632" y="393"/>
                    <a:pt x="4679" y="453"/>
                  </a:cubicBezTo>
                  <a:cubicBezTo>
                    <a:pt x="5155" y="1048"/>
                    <a:pt x="5405" y="1786"/>
                    <a:pt x="5358" y="2560"/>
                  </a:cubicBezTo>
                  <a:cubicBezTo>
                    <a:pt x="5310" y="3334"/>
                    <a:pt x="5001" y="4072"/>
                    <a:pt x="4453" y="4608"/>
                  </a:cubicBezTo>
                  <a:cubicBezTo>
                    <a:pt x="4346" y="4703"/>
                    <a:pt x="4239" y="4799"/>
                    <a:pt x="4143" y="4882"/>
                  </a:cubicBezTo>
                  <a:lnTo>
                    <a:pt x="4143" y="4013"/>
                  </a:lnTo>
                  <a:cubicBezTo>
                    <a:pt x="4143" y="3715"/>
                    <a:pt x="3929" y="3441"/>
                    <a:pt x="3643" y="3358"/>
                  </a:cubicBezTo>
                  <a:lnTo>
                    <a:pt x="3072" y="3191"/>
                  </a:lnTo>
                  <a:cubicBezTo>
                    <a:pt x="2989" y="3156"/>
                    <a:pt x="2929" y="3096"/>
                    <a:pt x="2929" y="3013"/>
                  </a:cubicBezTo>
                  <a:lnTo>
                    <a:pt x="2929" y="2882"/>
                  </a:lnTo>
                  <a:cubicBezTo>
                    <a:pt x="2989" y="2834"/>
                    <a:pt x="3036" y="2798"/>
                    <a:pt x="3084" y="2763"/>
                  </a:cubicBezTo>
                  <a:cubicBezTo>
                    <a:pt x="3322" y="2536"/>
                    <a:pt x="3441" y="2227"/>
                    <a:pt x="3441" y="1893"/>
                  </a:cubicBezTo>
                  <a:lnTo>
                    <a:pt x="3441" y="1596"/>
                  </a:lnTo>
                  <a:lnTo>
                    <a:pt x="3500" y="1465"/>
                  </a:lnTo>
                  <a:cubicBezTo>
                    <a:pt x="3572" y="1334"/>
                    <a:pt x="3596" y="1167"/>
                    <a:pt x="3596" y="1000"/>
                  </a:cubicBezTo>
                  <a:lnTo>
                    <a:pt x="3596" y="167"/>
                  </a:lnTo>
                  <a:cubicBezTo>
                    <a:pt x="3596" y="72"/>
                    <a:pt x="3524" y="0"/>
                    <a:pt x="3441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37"/>
            <p:cNvSpPr/>
            <p:nvPr/>
          </p:nvSpPr>
          <p:spPr>
            <a:xfrm>
              <a:off x="1461721" y="1634026"/>
              <a:ext cx="43986" cy="15564"/>
            </a:xfrm>
            <a:custGeom>
              <a:rect b="b" l="l" r="r" t="t"/>
              <a:pathLst>
                <a:path extrusionOk="0" h="489" w="1382">
                  <a:moveTo>
                    <a:pt x="155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22"/>
                    <a:pt x="155" y="322"/>
                  </a:cubicBezTo>
                  <a:cubicBezTo>
                    <a:pt x="334" y="322"/>
                    <a:pt x="858" y="358"/>
                    <a:pt x="1132" y="477"/>
                  </a:cubicBezTo>
                  <a:cubicBezTo>
                    <a:pt x="1155" y="489"/>
                    <a:pt x="1167" y="489"/>
                    <a:pt x="1203" y="489"/>
                  </a:cubicBezTo>
                  <a:cubicBezTo>
                    <a:pt x="1263" y="489"/>
                    <a:pt x="1322" y="465"/>
                    <a:pt x="1346" y="405"/>
                  </a:cubicBezTo>
                  <a:cubicBezTo>
                    <a:pt x="1382" y="322"/>
                    <a:pt x="1346" y="239"/>
                    <a:pt x="1263" y="191"/>
                  </a:cubicBezTo>
                  <a:cubicBezTo>
                    <a:pt x="894" y="1"/>
                    <a:pt x="191" y="1"/>
                    <a:pt x="155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5" name="Google Shape;825;p37"/>
          <p:cNvGrpSpPr/>
          <p:nvPr/>
        </p:nvGrpSpPr>
        <p:grpSpPr>
          <a:xfrm>
            <a:off x="5675164" y="825652"/>
            <a:ext cx="331993" cy="331993"/>
            <a:chOff x="870939" y="2439293"/>
            <a:chExt cx="331993" cy="331993"/>
          </a:xfrm>
        </p:grpSpPr>
        <p:sp>
          <p:nvSpPr>
            <p:cNvPr id="826" name="Google Shape;826;p37"/>
            <p:cNvSpPr/>
            <p:nvPr/>
          </p:nvSpPr>
          <p:spPr>
            <a:xfrm>
              <a:off x="870939" y="2439293"/>
              <a:ext cx="331993" cy="331993"/>
            </a:xfrm>
            <a:custGeom>
              <a:rect b="b" l="l" r="r" t="t"/>
              <a:pathLst>
                <a:path extrusionOk="0" h="10431" w="10431">
                  <a:moveTo>
                    <a:pt x="9490" y="298"/>
                  </a:moveTo>
                  <a:cubicBezTo>
                    <a:pt x="9835" y="298"/>
                    <a:pt x="10121" y="584"/>
                    <a:pt x="10121" y="917"/>
                  </a:cubicBezTo>
                  <a:lnTo>
                    <a:pt x="10121" y="9513"/>
                  </a:lnTo>
                  <a:cubicBezTo>
                    <a:pt x="10121" y="9847"/>
                    <a:pt x="9835" y="10132"/>
                    <a:pt x="9490" y="10132"/>
                  </a:cubicBezTo>
                  <a:lnTo>
                    <a:pt x="7037" y="10132"/>
                  </a:lnTo>
                  <a:lnTo>
                    <a:pt x="7037" y="9156"/>
                  </a:lnTo>
                  <a:cubicBezTo>
                    <a:pt x="7037" y="9055"/>
                    <a:pt x="6960" y="9004"/>
                    <a:pt x="6883" y="9004"/>
                  </a:cubicBezTo>
                  <a:cubicBezTo>
                    <a:pt x="6805" y="9004"/>
                    <a:pt x="6728" y="9055"/>
                    <a:pt x="6728" y="9156"/>
                  </a:cubicBezTo>
                  <a:lnTo>
                    <a:pt x="6728" y="10132"/>
                  </a:lnTo>
                  <a:lnTo>
                    <a:pt x="3644" y="10132"/>
                  </a:lnTo>
                  <a:lnTo>
                    <a:pt x="3644" y="298"/>
                  </a:lnTo>
                  <a:lnTo>
                    <a:pt x="6728" y="298"/>
                  </a:lnTo>
                  <a:lnTo>
                    <a:pt x="6728" y="8347"/>
                  </a:lnTo>
                  <a:cubicBezTo>
                    <a:pt x="6728" y="8442"/>
                    <a:pt x="6805" y="8489"/>
                    <a:pt x="6883" y="8489"/>
                  </a:cubicBezTo>
                  <a:cubicBezTo>
                    <a:pt x="6960" y="8489"/>
                    <a:pt x="7037" y="8442"/>
                    <a:pt x="7037" y="8347"/>
                  </a:cubicBezTo>
                  <a:lnTo>
                    <a:pt x="7037" y="298"/>
                  </a:lnTo>
                  <a:close/>
                  <a:moveTo>
                    <a:pt x="918" y="0"/>
                  </a:moveTo>
                  <a:cubicBezTo>
                    <a:pt x="417" y="0"/>
                    <a:pt x="1" y="417"/>
                    <a:pt x="1" y="917"/>
                  </a:cubicBezTo>
                  <a:lnTo>
                    <a:pt x="1" y="2096"/>
                  </a:lnTo>
                  <a:cubicBezTo>
                    <a:pt x="1" y="2191"/>
                    <a:pt x="78" y="2239"/>
                    <a:pt x="156" y="2239"/>
                  </a:cubicBezTo>
                  <a:cubicBezTo>
                    <a:pt x="233" y="2239"/>
                    <a:pt x="310" y="2191"/>
                    <a:pt x="310" y="2096"/>
                  </a:cubicBezTo>
                  <a:lnTo>
                    <a:pt x="310" y="917"/>
                  </a:lnTo>
                  <a:cubicBezTo>
                    <a:pt x="310" y="584"/>
                    <a:pt x="596" y="298"/>
                    <a:pt x="941" y="298"/>
                  </a:cubicBezTo>
                  <a:lnTo>
                    <a:pt x="3394" y="298"/>
                  </a:lnTo>
                  <a:lnTo>
                    <a:pt x="3394" y="10132"/>
                  </a:lnTo>
                  <a:lnTo>
                    <a:pt x="941" y="10132"/>
                  </a:lnTo>
                  <a:cubicBezTo>
                    <a:pt x="596" y="10132"/>
                    <a:pt x="310" y="9847"/>
                    <a:pt x="310" y="9513"/>
                  </a:cubicBezTo>
                  <a:lnTo>
                    <a:pt x="310" y="2965"/>
                  </a:lnTo>
                  <a:cubicBezTo>
                    <a:pt x="310" y="2864"/>
                    <a:pt x="233" y="2813"/>
                    <a:pt x="156" y="2813"/>
                  </a:cubicBezTo>
                  <a:cubicBezTo>
                    <a:pt x="78" y="2813"/>
                    <a:pt x="1" y="2864"/>
                    <a:pt x="1" y="2965"/>
                  </a:cubicBezTo>
                  <a:lnTo>
                    <a:pt x="1" y="9513"/>
                  </a:lnTo>
                  <a:cubicBezTo>
                    <a:pt x="1" y="10013"/>
                    <a:pt x="417" y="10430"/>
                    <a:pt x="918" y="10430"/>
                  </a:cubicBezTo>
                  <a:lnTo>
                    <a:pt x="9514" y="10430"/>
                  </a:lnTo>
                  <a:cubicBezTo>
                    <a:pt x="10014" y="10430"/>
                    <a:pt x="10431" y="10013"/>
                    <a:pt x="10431" y="9513"/>
                  </a:cubicBezTo>
                  <a:lnTo>
                    <a:pt x="10431" y="917"/>
                  </a:lnTo>
                  <a:cubicBezTo>
                    <a:pt x="10431" y="417"/>
                    <a:pt x="10014" y="0"/>
                    <a:pt x="9514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37"/>
            <p:cNvSpPr/>
            <p:nvPr/>
          </p:nvSpPr>
          <p:spPr>
            <a:xfrm>
              <a:off x="908463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73" y="309"/>
                  </a:moveTo>
                  <a:cubicBezTo>
                    <a:pt x="844" y="309"/>
                    <a:pt x="989" y="471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ubicBezTo>
                    <a:pt x="661" y="310"/>
                    <a:pt x="667" y="309"/>
                    <a:pt x="673" y="309"/>
                  </a:cubicBezTo>
                  <a:close/>
                  <a:moveTo>
                    <a:pt x="655" y="0"/>
                  </a:moveTo>
                  <a:cubicBezTo>
                    <a:pt x="274" y="0"/>
                    <a:pt x="0" y="286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2" y="1310"/>
                    <a:pt x="1310" y="1012"/>
                    <a:pt x="1310" y="655"/>
                  </a:cubicBezTo>
                  <a:cubicBezTo>
                    <a:pt x="1310" y="298"/>
                    <a:pt x="1012" y="0"/>
                    <a:pt x="655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37"/>
            <p:cNvSpPr/>
            <p:nvPr/>
          </p:nvSpPr>
          <p:spPr>
            <a:xfrm>
              <a:off x="1015690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6" y="310"/>
                  </a:moveTo>
                  <a:cubicBezTo>
                    <a:pt x="858" y="310"/>
                    <a:pt x="1001" y="465"/>
                    <a:pt x="1001" y="655"/>
                  </a:cubicBezTo>
                  <a:cubicBezTo>
                    <a:pt x="1001" y="846"/>
                    <a:pt x="858" y="1001"/>
                    <a:pt x="656" y="1001"/>
                  </a:cubicBezTo>
                  <a:cubicBezTo>
                    <a:pt x="465" y="1001"/>
                    <a:pt x="322" y="846"/>
                    <a:pt x="322" y="655"/>
                  </a:cubicBezTo>
                  <a:cubicBezTo>
                    <a:pt x="322" y="465"/>
                    <a:pt x="465" y="310"/>
                    <a:pt x="656" y="310"/>
                  </a:cubicBez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cubicBezTo>
                    <a:pt x="1" y="1012"/>
                    <a:pt x="299" y="1310"/>
                    <a:pt x="656" y="1310"/>
                  </a:cubicBezTo>
                  <a:cubicBezTo>
                    <a:pt x="1013" y="1310"/>
                    <a:pt x="1311" y="1012"/>
                    <a:pt x="1311" y="655"/>
                  </a:cubicBezTo>
                  <a:cubicBezTo>
                    <a:pt x="1311" y="298"/>
                    <a:pt x="1013" y="0"/>
                    <a:pt x="656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37"/>
            <p:cNvSpPr/>
            <p:nvPr/>
          </p:nvSpPr>
          <p:spPr>
            <a:xfrm>
              <a:off x="1122567" y="2696969"/>
              <a:ext cx="41726" cy="41726"/>
            </a:xfrm>
            <a:custGeom>
              <a:rect b="b" l="l" r="r" t="t"/>
              <a:pathLst>
                <a:path extrusionOk="0" h="1311" w="1311">
                  <a:moveTo>
                    <a:pt x="655" y="310"/>
                  </a:moveTo>
                  <a:cubicBezTo>
                    <a:pt x="846" y="310"/>
                    <a:pt x="989" y="465"/>
                    <a:pt x="989" y="655"/>
                  </a:cubicBezTo>
                  <a:cubicBezTo>
                    <a:pt x="989" y="846"/>
                    <a:pt x="846" y="1001"/>
                    <a:pt x="655" y="1001"/>
                  </a:cubicBezTo>
                  <a:cubicBezTo>
                    <a:pt x="453" y="1001"/>
                    <a:pt x="310" y="846"/>
                    <a:pt x="310" y="655"/>
                  </a:cubicBezTo>
                  <a:cubicBezTo>
                    <a:pt x="310" y="465"/>
                    <a:pt x="453" y="310"/>
                    <a:pt x="655" y="310"/>
                  </a:cubicBezTo>
                  <a:close/>
                  <a:moveTo>
                    <a:pt x="655" y="0"/>
                  </a:moveTo>
                  <a:cubicBezTo>
                    <a:pt x="298" y="0"/>
                    <a:pt x="0" y="298"/>
                    <a:pt x="0" y="655"/>
                  </a:cubicBezTo>
                  <a:cubicBezTo>
                    <a:pt x="0" y="1012"/>
                    <a:pt x="298" y="1310"/>
                    <a:pt x="655" y="1310"/>
                  </a:cubicBezTo>
                  <a:cubicBezTo>
                    <a:pt x="1013" y="1310"/>
                    <a:pt x="1310" y="1012"/>
                    <a:pt x="1310" y="655"/>
                  </a:cubicBezTo>
                  <a:cubicBezTo>
                    <a:pt x="1310" y="298"/>
                    <a:pt x="1013" y="0"/>
                    <a:pt x="655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37"/>
            <p:cNvSpPr/>
            <p:nvPr/>
          </p:nvSpPr>
          <p:spPr>
            <a:xfrm>
              <a:off x="913015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37"/>
            <p:cNvSpPr/>
            <p:nvPr/>
          </p:nvSpPr>
          <p:spPr>
            <a:xfrm>
              <a:off x="913015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37"/>
            <p:cNvSpPr/>
            <p:nvPr/>
          </p:nvSpPr>
          <p:spPr>
            <a:xfrm>
              <a:off x="913015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37"/>
            <p:cNvSpPr/>
            <p:nvPr/>
          </p:nvSpPr>
          <p:spPr>
            <a:xfrm>
              <a:off x="894428" y="2474908"/>
              <a:ext cx="69384" cy="167508"/>
            </a:xfrm>
            <a:custGeom>
              <a:rect b="b" l="l" r="r" t="t"/>
              <a:pathLst>
                <a:path extrusionOk="0" h="5263" w="2180">
                  <a:moveTo>
                    <a:pt x="1870" y="298"/>
                  </a:moveTo>
                  <a:lnTo>
                    <a:pt x="1870" y="3703"/>
                  </a:lnTo>
                  <a:lnTo>
                    <a:pt x="287" y="3703"/>
                  </a:lnTo>
                  <a:lnTo>
                    <a:pt x="287" y="298"/>
                  </a:lnTo>
                  <a:close/>
                  <a:moveTo>
                    <a:pt x="1882" y="4001"/>
                  </a:moveTo>
                  <a:lnTo>
                    <a:pt x="1882" y="4953"/>
                  </a:lnTo>
                  <a:lnTo>
                    <a:pt x="299" y="4953"/>
                  </a:lnTo>
                  <a:lnTo>
                    <a:pt x="299" y="4001"/>
                  </a:lnTo>
                  <a:close/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lnTo>
                    <a:pt x="1" y="5120"/>
                  </a:lnTo>
                  <a:cubicBezTo>
                    <a:pt x="1" y="5203"/>
                    <a:pt x="84" y="5263"/>
                    <a:pt x="156" y="5263"/>
                  </a:cubicBezTo>
                  <a:lnTo>
                    <a:pt x="2025" y="5263"/>
                  </a:lnTo>
                  <a:cubicBezTo>
                    <a:pt x="2108" y="5263"/>
                    <a:pt x="2180" y="5192"/>
                    <a:pt x="2180" y="5120"/>
                  </a:cubicBezTo>
                  <a:lnTo>
                    <a:pt x="2180" y="143"/>
                  </a:lnTo>
                  <a:cubicBezTo>
                    <a:pt x="2180" y="60"/>
                    <a:pt x="2108" y="0"/>
                    <a:pt x="2025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7"/>
            <p:cNvSpPr/>
            <p:nvPr/>
          </p:nvSpPr>
          <p:spPr>
            <a:xfrm>
              <a:off x="1002068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1" y="322"/>
                  </a:moveTo>
                  <a:lnTo>
                    <a:pt x="1881" y="3727"/>
                  </a:lnTo>
                  <a:lnTo>
                    <a:pt x="298" y="3727"/>
                  </a:lnTo>
                  <a:lnTo>
                    <a:pt x="298" y="322"/>
                  </a:lnTo>
                  <a:close/>
                  <a:moveTo>
                    <a:pt x="1881" y="4025"/>
                  </a:moveTo>
                  <a:lnTo>
                    <a:pt x="1881" y="4977"/>
                  </a:lnTo>
                  <a:lnTo>
                    <a:pt x="298" y="4977"/>
                  </a:lnTo>
                  <a:lnTo>
                    <a:pt x="298" y="4025"/>
                  </a:lnTo>
                  <a:close/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lnTo>
                    <a:pt x="0" y="5144"/>
                  </a:lnTo>
                  <a:cubicBezTo>
                    <a:pt x="0" y="5227"/>
                    <a:pt x="72" y="5287"/>
                    <a:pt x="155" y="5287"/>
                  </a:cubicBezTo>
                  <a:lnTo>
                    <a:pt x="2024" y="5287"/>
                  </a:lnTo>
                  <a:cubicBezTo>
                    <a:pt x="2120" y="5287"/>
                    <a:pt x="2179" y="5216"/>
                    <a:pt x="2179" y="5144"/>
                  </a:cubicBezTo>
                  <a:lnTo>
                    <a:pt x="2179" y="167"/>
                  </a:lnTo>
                  <a:cubicBezTo>
                    <a:pt x="2179" y="84"/>
                    <a:pt x="2120" y="1"/>
                    <a:pt x="2024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37"/>
            <p:cNvSpPr/>
            <p:nvPr/>
          </p:nvSpPr>
          <p:spPr>
            <a:xfrm>
              <a:off x="1108531" y="2474145"/>
              <a:ext cx="69384" cy="168272"/>
            </a:xfrm>
            <a:custGeom>
              <a:rect b="b" l="l" r="r" t="t"/>
              <a:pathLst>
                <a:path extrusionOk="0" h="5287" w="2180">
                  <a:moveTo>
                    <a:pt x="1882" y="322"/>
                  </a:moveTo>
                  <a:lnTo>
                    <a:pt x="1882" y="3727"/>
                  </a:lnTo>
                  <a:lnTo>
                    <a:pt x="299" y="3727"/>
                  </a:lnTo>
                  <a:lnTo>
                    <a:pt x="299" y="322"/>
                  </a:lnTo>
                  <a:close/>
                  <a:moveTo>
                    <a:pt x="1882" y="4025"/>
                  </a:moveTo>
                  <a:lnTo>
                    <a:pt x="1882" y="4977"/>
                  </a:lnTo>
                  <a:lnTo>
                    <a:pt x="299" y="4977"/>
                  </a:lnTo>
                  <a:lnTo>
                    <a:pt x="299" y="4025"/>
                  </a:lnTo>
                  <a:close/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lnTo>
                    <a:pt x="1" y="5144"/>
                  </a:lnTo>
                  <a:cubicBezTo>
                    <a:pt x="1" y="5227"/>
                    <a:pt x="84" y="5287"/>
                    <a:pt x="156" y="5287"/>
                  </a:cubicBezTo>
                  <a:lnTo>
                    <a:pt x="2025" y="5287"/>
                  </a:lnTo>
                  <a:cubicBezTo>
                    <a:pt x="2120" y="5287"/>
                    <a:pt x="2180" y="5216"/>
                    <a:pt x="2180" y="5144"/>
                  </a:cubicBezTo>
                  <a:lnTo>
                    <a:pt x="2180" y="167"/>
                  </a:lnTo>
                  <a:cubicBezTo>
                    <a:pt x="2180" y="84"/>
                    <a:pt x="2120" y="1"/>
                    <a:pt x="2025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37"/>
            <p:cNvSpPr/>
            <p:nvPr/>
          </p:nvSpPr>
          <p:spPr>
            <a:xfrm>
              <a:off x="1127118" y="2504094"/>
              <a:ext cx="31859" cy="9867"/>
            </a:xfrm>
            <a:custGeom>
              <a:rect b="b" l="l" r="r" t="t"/>
              <a:pathLst>
                <a:path extrusionOk="0" h="310" w="1001">
                  <a:moveTo>
                    <a:pt x="191" y="0"/>
                  </a:moveTo>
                  <a:cubicBezTo>
                    <a:pt x="0" y="12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37"/>
            <p:cNvSpPr/>
            <p:nvPr/>
          </p:nvSpPr>
          <p:spPr>
            <a:xfrm>
              <a:off x="1127118" y="2532898"/>
              <a:ext cx="31859" cy="10248"/>
            </a:xfrm>
            <a:custGeom>
              <a:rect b="b" l="l" r="r" t="t"/>
              <a:pathLst>
                <a:path extrusionOk="0" h="322" w="1001">
                  <a:moveTo>
                    <a:pt x="191" y="0"/>
                  </a:moveTo>
                  <a:cubicBezTo>
                    <a:pt x="0" y="24"/>
                    <a:pt x="0" y="322"/>
                    <a:pt x="191" y="322"/>
                  </a:cubicBezTo>
                  <a:lnTo>
                    <a:pt x="810" y="322"/>
                  </a:lnTo>
                  <a:cubicBezTo>
                    <a:pt x="1000" y="322"/>
                    <a:pt x="1000" y="0"/>
                    <a:pt x="810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37"/>
            <p:cNvSpPr/>
            <p:nvPr/>
          </p:nvSpPr>
          <p:spPr>
            <a:xfrm>
              <a:off x="1127118" y="2562052"/>
              <a:ext cx="31859" cy="9898"/>
            </a:xfrm>
            <a:custGeom>
              <a:rect b="b" l="l" r="r" t="t"/>
              <a:pathLst>
                <a:path extrusionOk="0" h="311" w="1001">
                  <a:moveTo>
                    <a:pt x="191" y="1"/>
                  </a:moveTo>
                  <a:cubicBezTo>
                    <a:pt x="0" y="13"/>
                    <a:pt x="0" y="310"/>
                    <a:pt x="191" y="310"/>
                  </a:cubicBezTo>
                  <a:lnTo>
                    <a:pt x="810" y="310"/>
                  </a:lnTo>
                  <a:cubicBezTo>
                    <a:pt x="1000" y="310"/>
                    <a:pt x="1000" y="1"/>
                    <a:pt x="810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37"/>
            <p:cNvSpPr/>
            <p:nvPr/>
          </p:nvSpPr>
          <p:spPr>
            <a:xfrm>
              <a:off x="1020624" y="2504094"/>
              <a:ext cx="32241" cy="9867"/>
            </a:xfrm>
            <a:custGeom>
              <a:rect b="b" l="l" r="r" t="t"/>
              <a:pathLst>
                <a:path extrusionOk="0" h="310" w="1013">
                  <a:moveTo>
                    <a:pt x="203" y="0"/>
                  </a:moveTo>
                  <a:cubicBezTo>
                    <a:pt x="1" y="12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37"/>
            <p:cNvSpPr/>
            <p:nvPr/>
          </p:nvSpPr>
          <p:spPr>
            <a:xfrm>
              <a:off x="1020624" y="2532898"/>
              <a:ext cx="32241" cy="10248"/>
            </a:xfrm>
            <a:custGeom>
              <a:rect b="b" l="l" r="r" t="t"/>
              <a:pathLst>
                <a:path extrusionOk="0" h="322" w="1013">
                  <a:moveTo>
                    <a:pt x="203" y="0"/>
                  </a:moveTo>
                  <a:cubicBezTo>
                    <a:pt x="1" y="24"/>
                    <a:pt x="1" y="322"/>
                    <a:pt x="203" y="322"/>
                  </a:cubicBezTo>
                  <a:lnTo>
                    <a:pt x="822" y="322"/>
                  </a:lnTo>
                  <a:cubicBezTo>
                    <a:pt x="1013" y="322"/>
                    <a:pt x="1013" y="0"/>
                    <a:pt x="822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37"/>
            <p:cNvSpPr/>
            <p:nvPr/>
          </p:nvSpPr>
          <p:spPr>
            <a:xfrm>
              <a:off x="1020624" y="2562052"/>
              <a:ext cx="32241" cy="9898"/>
            </a:xfrm>
            <a:custGeom>
              <a:rect b="b" l="l" r="r" t="t"/>
              <a:pathLst>
                <a:path extrusionOk="0" h="311" w="1013">
                  <a:moveTo>
                    <a:pt x="203" y="1"/>
                  </a:moveTo>
                  <a:cubicBezTo>
                    <a:pt x="1" y="13"/>
                    <a:pt x="1" y="310"/>
                    <a:pt x="203" y="310"/>
                  </a:cubicBezTo>
                  <a:lnTo>
                    <a:pt x="822" y="310"/>
                  </a:lnTo>
                  <a:cubicBezTo>
                    <a:pt x="1013" y="310"/>
                    <a:pt x="1013" y="1"/>
                    <a:pt x="822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42" name="Google Shape;842;p37"/>
          <p:cNvGrpSpPr/>
          <p:nvPr/>
        </p:nvGrpSpPr>
        <p:grpSpPr>
          <a:xfrm>
            <a:off x="6124236" y="2200490"/>
            <a:ext cx="348257" cy="346188"/>
            <a:chOff x="3541011" y="3367320"/>
            <a:chExt cx="348257" cy="346188"/>
          </a:xfrm>
        </p:grpSpPr>
        <p:sp>
          <p:nvSpPr>
            <p:cNvPr id="843" name="Google Shape;843;p37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7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7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37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7" name="Google Shape;847;p37"/>
          <p:cNvSpPr/>
          <p:nvPr/>
        </p:nvSpPr>
        <p:spPr>
          <a:xfrm>
            <a:off x="1571864" y="2042861"/>
            <a:ext cx="356245" cy="356627"/>
          </a:xfrm>
          <a:custGeom>
            <a:rect b="b" l="l" r="r" t="t"/>
            <a:pathLst>
              <a:path extrusionOk="0" h="11205" w="11193">
                <a:moveTo>
                  <a:pt x="3763" y="358"/>
                </a:moveTo>
                <a:cubicBezTo>
                  <a:pt x="4096" y="358"/>
                  <a:pt x="4346" y="632"/>
                  <a:pt x="4346" y="941"/>
                </a:cubicBezTo>
                <a:cubicBezTo>
                  <a:pt x="4346" y="1144"/>
                  <a:pt x="4239" y="1346"/>
                  <a:pt x="4061" y="1441"/>
                </a:cubicBezTo>
                <a:cubicBezTo>
                  <a:pt x="4013" y="1477"/>
                  <a:pt x="3977" y="1536"/>
                  <a:pt x="3977" y="1596"/>
                </a:cubicBezTo>
                <a:lnTo>
                  <a:pt x="3977" y="2001"/>
                </a:lnTo>
                <a:cubicBezTo>
                  <a:pt x="3977" y="2096"/>
                  <a:pt x="4049" y="2179"/>
                  <a:pt x="4156" y="2179"/>
                </a:cubicBezTo>
                <a:lnTo>
                  <a:pt x="5394" y="2179"/>
                </a:lnTo>
                <a:lnTo>
                  <a:pt x="5394" y="3406"/>
                </a:lnTo>
                <a:cubicBezTo>
                  <a:pt x="5394" y="3513"/>
                  <a:pt x="5466" y="3584"/>
                  <a:pt x="5573" y="3584"/>
                </a:cubicBezTo>
                <a:lnTo>
                  <a:pt x="5966" y="3584"/>
                </a:lnTo>
                <a:cubicBezTo>
                  <a:pt x="6025" y="3584"/>
                  <a:pt x="6085" y="3561"/>
                  <a:pt x="6120" y="3501"/>
                </a:cubicBezTo>
                <a:cubicBezTo>
                  <a:pt x="6228" y="3322"/>
                  <a:pt x="6418" y="3215"/>
                  <a:pt x="6620" y="3215"/>
                </a:cubicBezTo>
                <a:cubicBezTo>
                  <a:pt x="6954" y="3215"/>
                  <a:pt x="7204" y="3489"/>
                  <a:pt x="7204" y="3799"/>
                </a:cubicBezTo>
                <a:cubicBezTo>
                  <a:pt x="7204" y="4120"/>
                  <a:pt x="6942" y="4382"/>
                  <a:pt x="6620" y="4382"/>
                </a:cubicBezTo>
                <a:cubicBezTo>
                  <a:pt x="6418" y="4382"/>
                  <a:pt x="6228" y="4275"/>
                  <a:pt x="6120" y="4096"/>
                </a:cubicBezTo>
                <a:cubicBezTo>
                  <a:pt x="6085" y="4037"/>
                  <a:pt x="6025" y="4001"/>
                  <a:pt x="5966" y="4001"/>
                </a:cubicBezTo>
                <a:lnTo>
                  <a:pt x="5573" y="4001"/>
                </a:lnTo>
                <a:cubicBezTo>
                  <a:pt x="5466" y="4001"/>
                  <a:pt x="5394" y="4084"/>
                  <a:pt x="5394" y="4180"/>
                </a:cubicBezTo>
                <a:lnTo>
                  <a:pt x="5394" y="5418"/>
                </a:lnTo>
                <a:lnTo>
                  <a:pt x="4334" y="5418"/>
                </a:lnTo>
                <a:lnTo>
                  <a:pt x="4334" y="5299"/>
                </a:lnTo>
                <a:cubicBezTo>
                  <a:pt x="4573" y="5120"/>
                  <a:pt x="4704" y="4834"/>
                  <a:pt x="4704" y="4561"/>
                </a:cubicBezTo>
                <a:cubicBezTo>
                  <a:pt x="4704" y="4037"/>
                  <a:pt x="4287" y="3620"/>
                  <a:pt x="3775" y="3620"/>
                </a:cubicBezTo>
                <a:cubicBezTo>
                  <a:pt x="3251" y="3620"/>
                  <a:pt x="2834" y="4037"/>
                  <a:pt x="2834" y="4561"/>
                </a:cubicBezTo>
                <a:cubicBezTo>
                  <a:pt x="2834" y="4858"/>
                  <a:pt x="2965" y="5132"/>
                  <a:pt x="3203" y="5299"/>
                </a:cubicBezTo>
                <a:lnTo>
                  <a:pt x="3203" y="5430"/>
                </a:lnTo>
                <a:lnTo>
                  <a:pt x="2144" y="5430"/>
                </a:lnTo>
                <a:lnTo>
                  <a:pt x="2144" y="2179"/>
                </a:lnTo>
                <a:lnTo>
                  <a:pt x="3382" y="2179"/>
                </a:lnTo>
                <a:cubicBezTo>
                  <a:pt x="3489" y="2179"/>
                  <a:pt x="3561" y="2096"/>
                  <a:pt x="3561" y="2001"/>
                </a:cubicBezTo>
                <a:lnTo>
                  <a:pt x="3561" y="1596"/>
                </a:lnTo>
                <a:cubicBezTo>
                  <a:pt x="3561" y="1536"/>
                  <a:pt x="3537" y="1477"/>
                  <a:pt x="3465" y="1441"/>
                </a:cubicBezTo>
                <a:cubicBezTo>
                  <a:pt x="3299" y="1346"/>
                  <a:pt x="3191" y="1144"/>
                  <a:pt x="3191" y="941"/>
                </a:cubicBezTo>
                <a:cubicBezTo>
                  <a:pt x="3191" y="608"/>
                  <a:pt x="3453" y="358"/>
                  <a:pt x="3763" y="358"/>
                </a:cubicBezTo>
                <a:close/>
                <a:moveTo>
                  <a:pt x="9014" y="5811"/>
                </a:moveTo>
                <a:lnTo>
                  <a:pt x="9014" y="7799"/>
                </a:lnTo>
                <a:lnTo>
                  <a:pt x="9014" y="8025"/>
                </a:lnTo>
                <a:lnTo>
                  <a:pt x="9014" y="9049"/>
                </a:lnTo>
                <a:lnTo>
                  <a:pt x="7775" y="9049"/>
                </a:lnTo>
                <a:cubicBezTo>
                  <a:pt x="7668" y="9049"/>
                  <a:pt x="7597" y="9121"/>
                  <a:pt x="7597" y="9228"/>
                </a:cubicBezTo>
                <a:lnTo>
                  <a:pt x="7597" y="9633"/>
                </a:lnTo>
                <a:cubicBezTo>
                  <a:pt x="7597" y="9692"/>
                  <a:pt x="7621" y="9752"/>
                  <a:pt x="7680" y="9776"/>
                </a:cubicBezTo>
                <a:cubicBezTo>
                  <a:pt x="7859" y="9883"/>
                  <a:pt x="7966" y="10073"/>
                  <a:pt x="7966" y="10288"/>
                </a:cubicBezTo>
                <a:cubicBezTo>
                  <a:pt x="7966" y="10609"/>
                  <a:pt x="7704" y="10871"/>
                  <a:pt x="7382" y="10871"/>
                </a:cubicBezTo>
                <a:cubicBezTo>
                  <a:pt x="7061" y="10871"/>
                  <a:pt x="6811" y="10597"/>
                  <a:pt x="6811" y="10288"/>
                </a:cubicBezTo>
                <a:cubicBezTo>
                  <a:pt x="6811" y="10073"/>
                  <a:pt x="6906" y="9883"/>
                  <a:pt x="7085" y="9776"/>
                </a:cubicBezTo>
                <a:cubicBezTo>
                  <a:pt x="7144" y="9752"/>
                  <a:pt x="7180" y="9692"/>
                  <a:pt x="7180" y="9633"/>
                </a:cubicBezTo>
                <a:lnTo>
                  <a:pt x="7180" y="9228"/>
                </a:lnTo>
                <a:cubicBezTo>
                  <a:pt x="7180" y="9121"/>
                  <a:pt x="7109" y="9049"/>
                  <a:pt x="7001" y="9049"/>
                </a:cubicBezTo>
                <a:lnTo>
                  <a:pt x="5763" y="9049"/>
                </a:lnTo>
                <a:lnTo>
                  <a:pt x="5763" y="7811"/>
                </a:lnTo>
                <a:cubicBezTo>
                  <a:pt x="5763" y="7716"/>
                  <a:pt x="5692" y="7632"/>
                  <a:pt x="5585" y="7632"/>
                </a:cubicBezTo>
                <a:lnTo>
                  <a:pt x="5180" y="7632"/>
                </a:lnTo>
                <a:cubicBezTo>
                  <a:pt x="5120" y="7632"/>
                  <a:pt x="5061" y="7668"/>
                  <a:pt x="5037" y="7728"/>
                </a:cubicBezTo>
                <a:cubicBezTo>
                  <a:pt x="4930" y="7906"/>
                  <a:pt x="4739" y="8013"/>
                  <a:pt x="4525" y="8013"/>
                </a:cubicBezTo>
                <a:cubicBezTo>
                  <a:pt x="4203" y="8013"/>
                  <a:pt x="3953" y="7740"/>
                  <a:pt x="3953" y="7430"/>
                </a:cubicBezTo>
                <a:cubicBezTo>
                  <a:pt x="3953" y="7120"/>
                  <a:pt x="4215" y="6847"/>
                  <a:pt x="4525" y="6847"/>
                </a:cubicBezTo>
                <a:cubicBezTo>
                  <a:pt x="4739" y="6847"/>
                  <a:pt x="4930" y="6954"/>
                  <a:pt x="5037" y="7132"/>
                </a:cubicBezTo>
                <a:cubicBezTo>
                  <a:pt x="5061" y="7192"/>
                  <a:pt x="5120" y="7216"/>
                  <a:pt x="5180" y="7216"/>
                </a:cubicBezTo>
                <a:lnTo>
                  <a:pt x="5585" y="7216"/>
                </a:lnTo>
                <a:cubicBezTo>
                  <a:pt x="5692" y="7216"/>
                  <a:pt x="5763" y="7144"/>
                  <a:pt x="5763" y="7037"/>
                </a:cubicBezTo>
                <a:lnTo>
                  <a:pt x="5763" y="5811"/>
                </a:lnTo>
                <a:lnTo>
                  <a:pt x="6823" y="5811"/>
                </a:lnTo>
                <a:lnTo>
                  <a:pt x="6823" y="5942"/>
                </a:lnTo>
                <a:cubicBezTo>
                  <a:pt x="6585" y="6120"/>
                  <a:pt x="6454" y="6406"/>
                  <a:pt x="6454" y="6680"/>
                </a:cubicBezTo>
                <a:cubicBezTo>
                  <a:pt x="6454" y="7204"/>
                  <a:pt x="6870" y="7621"/>
                  <a:pt x="7382" y="7621"/>
                </a:cubicBezTo>
                <a:cubicBezTo>
                  <a:pt x="7906" y="7621"/>
                  <a:pt x="8323" y="7204"/>
                  <a:pt x="8323" y="6680"/>
                </a:cubicBezTo>
                <a:cubicBezTo>
                  <a:pt x="8323" y="6382"/>
                  <a:pt x="8192" y="6108"/>
                  <a:pt x="7954" y="5942"/>
                </a:cubicBezTo>
                <a:lnTo>
                  <a:pt x="7954" y="5811"/>
                </a:lnTo>
                <a:close/>
                <a:moveTo>
                  <a:pt x="3799" y="1"/>
                </a:moveTo>
                <a:cubicBezTo>
                  <a:pt x="3275" y="1"/>
                  <a:pt x="2858" y="417"/>
                  <a:pt x="2858" y="941"/>
                </a:cubicBezTo>
                <a:cubicBezTo>
                  <a:pt x="2858" y="1239"/>
                  <a:pt x="3001" y="1525"/>
                  <a:pt x="3239" y="1679"/>
                </a:cubicBezTo>
                <a:lnTo>
                  <a:pt x="3239" y="1822"/>
                </a:lnTo>
                <a:lnTo>
                  <a:pt x="2001" y="1822"/>
                </a:lnTo>
                <a:cubicBezTo>
                  <a:pt x="1894" y="1822"/>
                  <a:pt x="1822" y="1894"/>
                  <a:pt x="1822" y="2001"/>
                </a:cubicBezTo>
                <a:lnTo>
                  <a:pt x="1822" y="5608"/>
                </a:lnTo>
                <a:lnTo>
                  <a:pt x="1822" y="6847"/>
                </a:lnTo>
                <a:lnTo>
                  <a:pt x="1691" y="6847"/>
                </a:lnTo>
                <a:cubicBezTo>
                  <a:pt x="1513" y="6609"/>
                  <a:pt x="1227" y="6478"/>
                  <a:pt x="941" y="6478"/>
                </a:cubicBezTo>
                <a:cubicBezTo>
                  <a:pt x="417" y="6478"/>
                  <a:pt x="1" y="6894"/>
                  <a:pt x="1" y="7406"/>
                </a:cubicBezTo>
                <a:cubicBezTo>
                  <a:pt x="1" y="7930"/>
                  <a:pt x="417" y="8347"/>
                  <a:pt x="941" y="8347"/>
                </a:cubicBezTo>
                <a:cubicBezTo>
                  <a:pt x="1239" y="8347"/>
                  <a:pt x="1525" y="8216"/>
                  <a:pt x="1691" y="7978"/>
                </a:cubicBezTo>
                <a:lnTo>
                  <a:pt x="1822" y="7978"/>
                </a:lnTo>
                <a:lnTo>
                  <a:pt x="1822" y="9216"/>
                </a:lnTo>
                <a:cubicBezTo>
                  <a:pt x="1822" y="9311"/>
                  <a:pt x="1894" y="9395"/>
                  <a:pt x="2001" y="9395"/>
                </a:cubicBezTo>
                <a:lnTo>
                  <a:pt x="2620" y="9395"/>
                </a:lnTo>
                <a:cubicBezTo>
                  <a:pt x="2727" y="9395"/>
                  <a:pt x="2799" y="9311"/>
                  <a:pt x="2799" y="9216"/>
                </a:cubicBezTo>
                <a:cubicBezTo>
                  <a:pt x="2799" y="9109"/>
                  <a:pt x="2727" y="9037"/>
                  <a:pt x="2620" y="9037"/>
                </a:cubicBezTo>
                <a:lnTo>
                  <a:pt x="2179" y="9037"/>
                </a:lnTo>
                <a:lnTo>
                  <a:pt x="2179" y="7799"/>
                </a:lnTo>
                <a:cubicBezTo>
                  <a:pt x="2179" y="7692"/>
                  <a:pt x="2108" y="7621"/>
                  <a:pt x="2001" y="7621"/>
                </a:cubicBezTo>
                <a:lnTo>
                  <a:pt x="1596" y="7621"/>
                </a:lnTo>
                <a:cubicBezTo>
                  <a:pt x="1536" y="7621"/>
                  <a:pt x="1477" y="7644"/>
                  <a:pt x="1453" y="7704"/>
                </a:cubicBezTo>
                <a:cubicBezTo>
                  <a:pt x="1346" y="7882"/>
                  <a:pt x="1155" y="7990"/>
                  <a:pt x="941" y="7990"/>
                </a:cubicBezTo>
                <a:cubicBezTo>
                  <a:pt x="620" y="7990"/>
                  <a:pt x="358" y="7728"/>
                  <a:pt x="358" y="7406"/>
                </a:cubicBezTo>
                <a:cubicBezTo>
                  <a:pt x="358" y="7085"/>
                  <a:pt x="632" y="6835"/>
                  <a:pt x="941" y="6835"/>
                </a:cubicBezTo>
                <a:cubicBezTo>
                  <a:pt x="1155" y="6835"/>
                  <a:pt x="1346" y="6930"/>
                  <a:pt x="1453" y="7109"/>
                </a:cubicBezTo>
                <a:cubicBezTo>
                  <a:pt x="1477" y="7168"/>
                  <a:pt x="1536" y="7204"/>
                  <a:pt x="1596" y="7204"/>
                </a:cubicBezTo>
                <a:lnTo>
                  <a:pt x="2001" y="7204"/>
                </a:lnTo>
                <a:cubicBezTo>
                  <a:pt x="2108" y="7204"/>
                  <a:pt x="2179" y="7132"/>
                  <a:pt x="2179" y="7025"/>
                </a:cubicBezTo>
                <a:lnTo>
                  <a:pt x="2179" y="5787"/>
                </a:lnTo>
                <a:lnTo>
                  <a:pt x="3418" y="5787"/>
                </a:lnTo>
                <a:cubicBezTo>
                  <a:pt x="3513" y="5787"/>
                  <a:pt x="3596" y="5716"/>
                  <a:pt x="3596" y="5608"/>
                </a:cubicBezTo>
                <a:lnTo>
                  <a:pt x="3596" y="5204"/>
                </a:lnTo>
                <a:cubicBezTo>
                  <a:pt x="3596" y="5144"/>
                  <a:pt x="3561" y="5085"/>
                  <a:pt x="3501" y="5061"/>
                </a:cubicBezTo>
                <a:cubicBezTo>
                  <a:pt x="3322" y="4954"/>
                  <a:pt x="3215" y="4763"/>
                  <a:pt x="3215" y="4549"/>
                </a:cubicBezTo>
                <a:cubicBezTo>
                  <a:pt x="3215" y="4227"/>
                  <a:pt x="3489" y="3977"/>
                  <a:pt x="3799" y="3977"/>
                </a:cubicBezTo>
                <a:cubicBezTo>
                  <a:pt x="4132" y="3977"/>
                  <a:pt x="4382" y="4239"/>
                  <a:pt x="4382" y="4549"/>
                </a:cubicBezTo>
                <a:cubicBezTo>
                  <a:pt x="4382" y="4763"/>
                  <a:pt x="4275" y="4954"/>
                  <a:pt x="4096" y="5061"/>
                </a:cubicBezTo>
                <a:cubicBezTo>
                  <a:pt x="4037" y="5085"/>
                  <a:pt x="4013" y="5144"/>
                  <a:pt x="4013" y="5204"/>
                </a:cubicBezTo>
                <a:lnTo>
                  <a:pt x="4013" y="5608"/>
                </a:lnTo>
                <a:cubicBezTo>
                  <a:pt x="4013" y="5716"/>
                  <a:pt x="4084" y="5787"/>
                  <a:pt x="4192" y="5787"/>
                </a:cubicBezTo>
                <a:lnTo>
                  <a:pt x="5418" y="5787"/>
                </a:lnTo>
                <a:lnTo>
                  <a:pt x="5418" y="6847"/>
                </a:lnTo>
                <a:lnTo>
                  <a:pt x="5287" y="6847"/>
                </a:lnTo>
                <a:cubicBezTo>
                  <a:pt x="5108" y="6609"/>
                  <a:pt x="4823" y="6478"/>
                  <a:pt x="4549" y="6478"/>
                </a:cubicBezTo>
                <a:cubicBezTo>
                  <a:pt x="4025" y="6478"/>
                  <a:pt x="3608" y="6894"/>
                  <a:pt x="3608" y="7406"/>
                </a:cubicBezTo>
                <a:cubicBezTo>
                  <a:pt x="3608" y="7930"/>
                  <a:pt x="4025" y="8347"/>
                  <a:pt x="4549" y="8347"/>
                </a:cubicBezTo>
                <a:cubicBezTo>
                  <a:pt x="4846" y="8347"/>
                  <a:pt x="5120" y="8216"/>
                  <a:pt x="5287" y="7978"/>
                </a:cubicBezTo>
                <a:lnTo>
                  <a:pt x="5418" y="7978"/>
                </a:lnTo>
                <a:lnTo>
                  <a:pt x="5418" y="9037"/>
                </a:lnTo>
                <a:lnTo>
                  <a:pt x="3168" y="9037"/>
                </a:lnTo>
                <a:cubicBezTo>
                  <a:pt x="3072" y="9037"/>
                  <a:pt x="3001" y="9109"/>
                  <a:pt x="3001" y="9216"/>
                </a:cubicBezTo>
                <a:cubicBezTo>
                  <a:pt x="3001" y="9311"/>
                  <a:pt x="3072" y="9395"/>
                  <a:pt x="3168" y="9395"/>
                </a:cubicBezTo>
                <a:lnTo>
                  <a:pt x="6835" y="9395"/>
                </a:lnTo>
                <a:lnTo>
                  <a:pt x="6835" y="9526"/>
                </a:lnTo>
                <a:cubicBezTo>
                  <a:pt x="6597" y="9704"/>
                  <a:pt x="6466" y="9990"/>
                  <a:pt x="6466" y="10264"/>
                </a:cubicBezTo>
                <a:cubicBezTo>
                  <a:pt x="6466" y="10788"/>
                  <a:pt x="6882" y="11204"/>
                  <a:pt x="7406" y="11204"/>
                </a:cubicBezTo>
                <a:cubicBezTo>
                  <a:pt x="7918" y="11204"/>
                  <a:pt x="8335" y="10788"/>
                  <a:pt x="8335" y="10264"/>
                </a:cubicBezTo>
                <a:cubicBezTo>
                  <a:pt x="8335" y="9966"/>
                  <a:pt x="8204" y="9692"/>
                  <a:pt x="7966" y="9526"/>
                </a:cubicBezTo>
                <a:lnTo>
                  <a:pt x="7966" y="9395"/>
                </a:lnTo>
                <a:lnTo>
                  <a:pt x="9204" y="9395"/>
                </a:lnTo>
                <a:cubicBezTo>
                  <a:pt x="9311" y="9395"/>
                  <a:pt x="9383" y="9311"/>
                  <a:pt x="9383" y="9216"/>
                </a:cubicBezTo>
                <a:lnTo>
                  <a:pt x="9383" y="8002"/>
                </a:lnTo>
                <a:lnTo>
                  <a:pt x="9383" y="7787"/>
                </a:lnTo>
                <a:lnTo>
                  <a:pt x="9383" y="5596"/>
                </a:lnTo>
                <a:lnTo>
                  <a:pt x="9383" y="4358"/>
                </a:lnTo>
                <a:lnTo>
                  <a:pt x="9514" y="4358"/>
                </a:lnTo>
                <a:cubicBezTo>
                  <a:pt x="9692" y="4596"/>
                  <a:pt x="9978" y="4727"/>
                  <a:pt x="10264" y="4727"/>
                </a:cubicBezTo>
                <a:cubicBezTo>
                  <a:pt x="10776" y="4727"/>
                  <a:pt x="11192" y="4311"/>
                  <a:pt x="11192" y="3799"/>
                </a:cubicBezTo>
                <a:cubicBezTo>
                  <a:pt x="11192" y="3287"/>
                  <a:pt x="10776" y="2858"/>
                  <a:pt x="10264" y="2858"/>
                </a:cubicBezTo>
                <a:cubicBezTo>
                  <a:pt x="9966" y="2858"/>
                  <a:pt x="9680" y="2989"/>
                  <a:pt x="9514" y="3227"/>
                </a:cubicBezTo>
                <a:lnTo>
                  <a:pt x="9383" y="3227"/>
                </a:lnTo>
                <a:lnTo>
                  <a:pt x="9383" y="2001"/>
                </a:lnTo>
                <a:cubicBezTo>
                  <a:pt x="9383" y="1894"/>
                  <a:pt x="9311" y="1822"/>
                  <a:pt x="9204" y="1822"/>
                </a:cubicBezTo>
                <a:lnTo>
                  <a:pt x="8609" y="1822"/>
                </a:lnTo>
                <a:cubicBezTo>
                  <a:pt x="8502" y="1822"/>
                  <a:pt x="8430" y="1894"/>
                  <a:pt x="8430" y="2001"/>
                </a:cubicBezTo>
                <a:cubicBezTo>
                  <a:pt x="8430" y="2096"/>
                  <a:pt x="8502" y="2179"/>
                  <a:pt x="8609" y="2179"/>
                </a:cubicBezTo>
                <a:lnTo>
                  <a:pt x="9026" y="2179"/>
                </a:lnTo>
                <a:lnTo>
                  <a:pt x="9026" y="3406"/>
                </a:lnTo>
                <a:cubicBezTo>
                  <a:pt x="9026" y="3513"/>
                  <a:pt x="9097" y="3584"/>
                  <a:pt x="9204" y="3584"/>
                </a:cubicBezTo>
                <a:lnTo>
                  <a:pt x="9609" y="3584"/>
                </a:lnTo>
                <a:cubicBezTo>
                  <a:pt x="9668" y="3584"/>
                  <a:pt x="9728" y="3561"/>
                  <a:pt x="9752" y="3501"/>
                </a:cubicBezTo>
                <a:cubicBezTo>
                  <a:pt x="9859" y="3322"/>
                  <a:pt x="10049" y="3215"/>
                  <a:pt x="10264" y="3215"/>
                </a:cubicBezTo>
                <a:cubicBezTo>
                  <a:pt x="10585" y="3215"/>
                  <a:pt x="10835" y="3489"/>
                  <a:pt x="10835" y="3799"/>
                </a:cubicBezTo>
                <a:cubicBezTo>
                  <a:pt x="10835" y="4120"/>
                  <a:pt x="10573" y="4382"/>
                  <a:pt x="10264" y="4382"/>
                </a:cubicBezTo>
                <a:cubicBezTo>
                  <a:pt x="10049" y="4382"/>
                  <a:pt x="9859" y="4275"/>
                  <a:pt x="9752" y="4096"/>
                </a:cubicBezTo>
                <a:cubicBezTo>
                  <a:pt x="9728" y="4037"/>
                  <a:pt x="9668" y="4001"/>
                  <a:pt x="9609" y="4001"/>
                </a:cubicBezTo>
                <a:lnTo>
                  <a:pt x="9204" y="4001"/>
                </a:lnTo>
                <a:cubicBezTo>
                  <a:pt x="9097" y="4001"/>
                  <a:pt x="9026" y="4084"/>
                  <a:pt x="9026" y="4180"/>
                </a:cubicBezTo>
                <a:lnTo>
                  <a:pt x="9026" y="5418"/>
                </a:lnTo>
                <a:lnTo>
                  <a:pt x="7787" y="5418"/>
                </a:lnTo>
                <a:cubicBezTo>
                  <a:pt x="7680" y="5418"/>
                  <a:pt x="7609" y="5489"/>
                  <a:pt x="7609" y="5596"/>
                </a:cubicBezTo>
                <a:lnTo>
                  <a:pt x="7609" y="6001"/>
                </a:lnTo>
                <a:cubicBezTo>
                  <a:pt x="7609" y="6061"/>
                  <a:pt x="7644" y="6120"/>
                  <a:pt x="7704" y="6144"/>
                </a:cubicBezTo>
                <a:cubicBezTo>
                  <a:pt x="7883" y="6251"/>
                  <a:pt x="7978" y="6442"/>
                  <a:pt x="7978" y="6656"/>
                </a:cubicBezTo>
                <a:cubicBezTo>
                  <a:pt x="7978" y="6978"/>
                  <a:pt x="7716" y="7240"/>
                  <a:pt x="7406" y="7240"/>
                </a:cubicBezTo>
                <a:cubicBezTo>
                  <a:pt x="7073" y="7240"/>
                  <a:pt x="6823" y="6966"/>
                  <a:pt x="6823" y="6656"/>
                </a:cubicBezTo>
                <a:cubicBezTo>
                  <a:pt x="6823" y="6442"/>
                  <a:pt x="6930" y="6251"/>
                  <a:pt x="7109" y="6144"/>
                </a:cubicBezTo>
                <a:cubicBezTo>
                  <a:pt x="7168" y="6120"/>
                  <a:pt x="7192" y="6061"/>
                  <a:pt x="7192" y="6001"/>
                </a:cubicBezTo>
                <a:lnTo>
                  <a:pt x="7192" y="5596"/>
                </a:lnTo>
                <a:cubicBezTo>
                  <a:pt x="7192" y="5489"/>
                  <a:pt x="7121" y="5418"/>
                  <a:pt x="7013" y="5418"/>
                </a:cubicBezTo>
                <a:lnTo>
                  <a:pt x="5775" y="5418"/>
                </a:lnTo>
                <a:lnTo>
                  <a:pt x="5775" y="4358"/>
                </a:lnTo>
                <a:lnTo>
                  <a:pt x="5918" y="4358"/>
                </a:lnTo>
                <a:cubicBezTo>
                  <a:pt x="6097" y="4596"/>
                  <a:pt x="6370" y="4739"/>
                  <a:pt x="6656" y="4739"/>
                </a:cubicBezTo>
                <a:cubicBezTo>
                  <a:pt x="7180" y="4739"/>
                  <a:pt x="7597" y="4323"/>
                  <a:pt x="7597" y="3799"/>
                </a:cubicBezTo>
                <a:cubicBezTo>
                  <a:pt x="7597" y="3275"/>
                  <a:pt x="7180" y="2858"/>
                  <a:pt x="6656" y="2858"/>
                </a:cubicBezTo>
                <a:cubicBezTo>
                  <a:pt x="6359" y="2858"/>
                  <a:pt x="6073" y="2989"/>
                  <a:pt x="5918" y="3227"/>
                </a:cubicBezTo>
                <a:lnTo>
                  <a:pt x="5775" y="3227"/>
                </a:lnTo>
                <a:lnTo>
                  <a:pt x="5775" y="2179"/>
                </a:lnTo>
                <a:lnTo>
                  <a:pt x="8025" y="2179"/>
                </a:lnTo>
                <a:cubicBezTo>
                  <a:pt x="8133" y="2179"/>
                  <a:pt x="8204" y="2096"/>
                  <a:pt x="8204" y="2001"/>
                </a:cubicBezTo>
                <a:cubicBezTo>
                  <a:pt x="8204" y="1894"/>
                  <a:pt x="8133" y="1822"/>
                  <a:pt x="8025" y="1822"/>
                </a:cubicBezTo>
                <a:lnTo>
                  <a:pt x="4370" y="1822"/>
                </a:lnTo>
                <a:lnTo>
                  <a:pt x="4370" y="1679"/>
                </a:lnTo>
                <a:cubicBezTo>
                  <a:pt x="4608" y="1501"/>
                  <a:pt x="4739" y="1227"/>
                  <a:pt x="4739" y="941"/>
                </a:cubicBezTo>
                <a:cubicBezTo>
                  <a:pt x="4739" y="417"/>
                  <a:pt x="4323" y="1"/>
                  <a:pt x="3799" y="1"/>
                </a:cubicBezTo>
                <a:close/>
              </a:path>
            </a:pathLst>
          </a:custGeom>
          <a:solidFill>
            <a:srgbClr val="2A28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8" name="Google Shape;848;p37"/>
          <p:cNvGrpSpPr/>
          <p:nvPr/>
        </p:nvGrpSpPr>
        <p:grpSpPr>
          <a:xfrm>
            <a:off x="2487970" y="3961414"/>
            <a:ext cx="352840" cy="354717"/>
            <a:chOff x="3095745" y="3805393"/>
            <a:chExt cx="352840" cy="354717"/>
          </a:xfrm>
        </p:grpSpPr>
        <p:sp>
          <p:nvSpPr>
            <p:cNvPr id="849" name="Google Shape;849;p37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37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37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37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7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37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5" name="Google Shape;855;p37"/>
          <p:cNvGrpSpPr/>
          <p:nvPr/>
        </p:nvGrpSpPr>
        <p:grpSpPr>
          <a:xfrm>
            <a:off x="6171491" y="3697797"/>
            <a:ext cx="150831" cy="336926"/>
            <a:chOff x="2749016" y="4291176"/>
            <a:chExt cx="150831" cy="336926"/>
          </a:xfrm>
        </p:grpSpPr>
        <p:sp>
          <p:nvSpPr>
            <p:cNvPr id="856" name="Google Shape;856;p37"/>
            <p:cNvSpPr/>
            <p:nvPr/>
          </p:nvSpPr>
          <p:spPr>
            <a:xfrm>
              <a:off x="2799399" y="4307472"/>
              <a:ext cx="51942" cy="114865"/>
            </a:xfrm>
            <a:custGeom>
              <a:rect b="b" l="l" r="r" t="t"/>
              <a:pathLst>
                <a:path extrusionOk="0" h="3609" w="1632">
                  <a:moveTo>
                    <a:pt x="810" y="1"/>
                  </a:moveTo>
                  <a:cubicBezTo>
                    <a:pt x="727" y="1"/>
                    <a:pt x="667" y="72"/>
                    <a:pt x="667" y="144"/>
                  </a:cubicBezTo>
                  <a:lnTo>
                    <a:pt x="667" y="489"/>
                  </a:lnTo>
                  <a:cubicBezTo>
                    <a:pt x="298" y="525"/>
                    <a:pt x="1" y="846"/>
                    <a:pt x="1" y="1215"/>
                  </a:cubicBezTo>
                  <a:cubicBezTo>
                    <a:pt x="1" y="1620"/>
                    <a:pt x="322" y="1942"/>
                    <a:pt x="727" y="1942"/>
                  </a:cubicBezTo>
                  <a:lnTo>
                    <a:pt x="894" y="1942"/>
                  </a:lnTo>
                  <a:cubicBezTo>
                    <a:pt x="1132" y="1942"/>
                    <a:pt x="1322" y="2144"/>
                    <a:pt x="1322" y="2382"/>
                  </a:cubicBezTo>
                  <a:cubicBezTo>
                    <a:pt x="1322" y="2620"/>
                    <a:pt x="1132" y="2811"/>
                    <a:pt x="894" y="2811"/>
                  </a:cubicBezTo>
                  <a:lnTo>
                    <a:pt x="632" y="2811"/>
                  </a:lnTo>
                  <a:cubicBezTo>
                    <a:pt x="441" y="2811"/>
                    <a:pt x="298" y="2656"/>
                    <a:pt x="298" y="2466"/>
                  </a:cubicBezTo>
                  <a:cubicBezTo>
                    <a:pt x="298" y="2382"/>
                    <a:pt x="215" y="2323"/>
                    <a:pt x="144" y="2323"/>
                  </a:cubicBezTo>
                  <a:cubicBezTo>
                    <a:pt x="48" y="2323"/>
                    <a:pt x="1" y="2394"/>
                    <a:pt x="1" y="2466"/>
                  </a:cubicBezTo>
                  <a:cubicBezTo>
                    <a:pt x="1" y="2823"/>
                    <a:pt x="298" y="3120"/>
                    <a:pt x="644" y="3120"/>
                  </a:cubicBezTo>
                  <a:lnTo>
                    <a:pt x="667" y="3120"/>
                  </a:lnTo>
                  <a:lnTo>
                    <a:pt x="667" y="3466"/>
                  </a:lnTo>
                  <a:cubicBezTo>
                    <a:pt x="667" y="3549"/>
                    <a:pt x="739" y="3609"/>
                    <a:pt x="810" y="3609"/>
                  </a:cubicBezTo>
                  <a:cubicBezTo>
                    <a:pt x="906" y="3609"/>
                    <a:pt x="965" y="3537"/>
                    <a:pt x="965" y="3466"/>
                  </a:cubicBezTo>
                  <a:lnTo>
                    <a:pt x="965" y="3120"/>
                  </a:lnTo>
                  <a:cubicBezTo>
                    <a:pt x="1334" y="3097"/>
                    <a:pt x="1632" y="2763"/>
                    <a:pt x="1632" y="2394"/>
                  </a:cubicBezTo>
                  <a:cubicBezTo>
                    <a:pt x="1632" y="1989"/>
                    <a:pt x="1298" y="1668"/>
                    <a:pt x="906" y="1668"/>
                  </a:cubicBezTo>
                  <a:lnTo>
                    <a:pt x="739" y="1668"/>
                  </a:lnTo>
                  <a:cubicBezTo>
                    <a:pt x="501" y="1668"/>
                    <a:pt x="310" y="1477"/>
                    <a:pt x="310" y="1239"/>
                  </a:cubicBezTo>
                  <a:cubicBezTo>
                    <a:pt x="310" y="1001"/>
                    <a:pt x="501" y="799"/>
                    <a:pt x="739" y="799"/>
                  </a:cubicBezTo>
                  <a:lnTo>
                    <a:pt x="989" y="799"/>
                  </a:lnTo>
                  <a:cubicBezTo>
                    <a:pt x="1191" y="799"/>
                    <a:pt x="1334" y="953"/>
                    <a:pt x="1334" y="1144"/>
                  </a:cubicBezTo>
                  <a:lnTo>
                    <a:pt x="1334" y="1311"/>
                  </a:lnTo>
                  <a:cubicBezTo>
                    <a:pt x="1322" y="1382"/>
                    <a:pt x="1394" y="1453"/>
                    <a:pt x="1489" y="1453"/>
                  </a:cubicBezTo>
                  <a:cubicBezTo>
                    <a:pt x="1572" y="1453"/>
                    <a:pt x="1632" y="1382"/>
                    <a:pt x="1632" y="1311"/>
                  </a:cubicBezTo>
                  <a:lnTo>
                    <a:pt x="1632" y="1144"/>
                  </a:lnTo>
                  <a:cubicBezTo>
                    <a:pt x="1632" y="787"/>
                    <a:pt x="1334" y="489"/>
                    <a:pt x="977" y="489"/>
                  </a:cubicBezTo>
                  <a:lnTo>
                    <a:pt x="965" y="489"/>
                  </a:lnTo>
                  <a:lnTo>
                    <a:pt x="965" y="144"/>
                  </a:lnTo>
                  <a:cubicBezTo>
                    <a:pt x="965" y="60"/>
                    <a:pt x="894" y="1"/>
                    <a:pt x="810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37"/>
            <p:cNvSpPr/>
            <p:nvPr/>
          </p:nvSpPr>
          <p:spPr>
            <a:xfrm>
              <a:off x="2750894" y="4291176"/>
              <a:ext cx="147075" cy="336926"/>
            </a:xfrm>
            <a:custGeom>
              <a:rect b="b" l="l" r="r" t="t"/>
              <a:pathLst>
                <a:path extrusionOk="0" h="10586" w="4621">
                  <a:moveTo>
                    <a:pt x="2310" y="299"/>
                  </a:moveTo>
                  <a:cubicBezTo>
                    <a:pt x="3406" y="299"/>
                    <a:pt x="4323" y="1192"/>
                    <a:pt x="4323" y="2311"/>
                  </a:cubicBezTo>
                  <a:cubicBezTo>
                    <a:pt x="4323" y="3418"/>
                    <a:pt x="3430" y="4323"/>
                    <a:pt x="2310" y="4323"/>
                  </a:cubicBezTo>
                  <a:cubicBezTo>
                    <a:pt x="1203" y="4311"/>
                    <a:pt x="298" y="3418"/>
                    <a:pt x="298" y="2311"/>
                  </a:cubicBezTo>
                  <a:cubicBezTo>
                    <a:pt x="298" y="1215"/>
                    <a:pt x="1191" y="299"/>
                    <a:pt x="2310" y="299"/>
                  </a:cubicBezTo>
                  <a:close/>
                  <a:moveTo>
                    <a:pt x="4299" y="7288"/>
                  </a:moveTo>
                  <a:lnTo>
                    <a:pt x="4299" y="7621"/>
                  </a:lnTo>
                  <a:lnTo>
                    <a:pt x="3620" y="7621"/>
                  </a:lnTo>
                  <a:cubicBezTo>
                    <a:pt x="3525" y="7621"/>
                    <a:pt x="3465" y="7704"/>
                    <a:pt x="3465" y="7776"/>
                  </a:cubicBezTo>
                  <a:cubicBezTo>
                    <a:pt x="3465" y="7859"/>
                    <a:pt x="3549" y="7919"/>
                    <a:pt x="3620" y="7919"/>
                  </a:cubicBezTo>
                  <a:lnTo>
                    <a:pt x="3787" y="7919"/>
                  </a:lnTo>
                  <a:lnTo>
                    <a:pt x="3727" y="8442"/>
                  </a:lnTo>
                  <a:lnTo>
                    <a:pt x="882" y="8442"/>
                  </a:lnTo>
                  <a:lnTo>
                    <a:pt x="822" y="7919"/>
                  </a:lnTo>
                  <a:lnTo>
                    <a:pt x="2894" y="7919"/>
                  </a:lnTo>
                  <a:cubicBezTo>
                    <a:pt x="2977" y="7919"/>
                    <a:pt x="3037" y="7847"/>
                    <a:pt x="3037" y="7776"/>
                  </a:cubicBezTo>
                  <a:cubicBezTo>
                    <a:pt x="3037" y="7680"/>
                    <a:pt x="2965" y="7621"/>
                    <a:pt x="2894" y="7621"/>
                  </a:cubicBezTo>
                  <a:lnTo>
                    <a:pt x="298" y="7621"/>
                  </a:lnTo>
                  <a:lnTo>
                    <a:pt x="298" y="7288"/>
                  </a:lnTo>
                  <a:close/>
                  <a:moveTo>
                    <a:pt x="3692" y="8776"/>
                  </a:moveTo>
                  <a:lnTo>
                    <a:pt x="3608" y="9455"/>
                  </a:lnTo>
                  <a:lnTo>
                    <a:pt x="1013" y="9455"/>
                  </a:lnTo>
                  <a:lnTo>
                    <a:pt x="929" y="8776"/>
                  </a:lnTo>
                  <a:close/>
                  <a:moveTo>
                    <a:pt x="3573" y="9764"/>
                  </a:moveTo>
                  <a:lnTo>
                    <a:pt x="3501" y="10288"/>
                  </a:lnTo>
                  <a:lnTo>
                    <a:pt x="1120" y="10288"/>
                  </a:lnTo>
                  <a:lnTo>
                    <a:pt x="1060" y="9764"/>
                  </a:lnTo>
                  <a:close/>
                  <a:moveTo>
                    <a:pt x="2310" y="1"/>
                  </a:moveTo>
                  <a:cubicBezTo>
                    <a:pt x="1048" y="1"/>
                    <a:pt x="1" y="1049"/>
                    <a:pt x="1" y="2311"/>
                  </a:cubicBezTo>
                  <a:cubicBezTo>
                    <a:pt x="1" y="3537"/>
                    <a:pt x="953" y="4549"/>
                    <a:pt x="2156" y="4621"/>
                  </a:cubicBezTo>
                  <a:lnTo>
                    <a:pt x="2156" y="6966"/>
                  </a:lnTo>
                  <a:lnTo>
                    <a:pt x="155" y="6966"/>
                  </a:lnTo>
                  <a:cubicBezTo>
                    <a:pt x="60" y="6966"/>
                    <a:pt x="1" y="7049"/>
                    <a:pt x="1" y="7121"/>
                  </a:cubicBezTo>
                  <a:lnTo>
                    <a:pt x="1" y="7788"/>
                  </a:lnTo>
                  <a:cubicBezTo>
                    <a:pt x="1" y="7883"/>
                    <a:pt x="72" y="7942"/>
                    <a:pt x="155" y="7942"/>
                  </a:cubicBezTo>
                  <a:lnTo>
                    <a:pt x="513" y="7942"/>
                  </a:lnTo>
                  <a:lnTo>
                    <a:pt x="822" y="10455"/>
                  </a:lnTo>
                  <a:cubicBezTo>
                    <a:pt x="834" y="10526"/>
                    <a:pt x="894" y="10586"/>
                    <a:pt x="965" y="10586"/>
                  </a:cubicBezTo>
                  <a:lnTo>
                    <a:pt x="3620" y="10586"/>
                  </a:lnTo>
                  <a:cubicBezTo>
                    <a:pt x="3692" y="10586"/>
                    <a:pt x="3763" y="10526"/>
                    <a:pt x="3763" y="10455"/>
                  </a:cubicBezTo>
                  <a:lnTo>
                    <a:pt x="4084" y="7942"/>
                  </a:lnTo>
                  <a:lnTo>
                    <a:pt x="4442" y="7942"/>
                  </a:lnTo>
                  <a:cubicBezTo>
                    <a:pt x="4525" y="7942"/>
                    <a:pt x="4585" y="7859"/>
                    <a:pt x="4585" y="7788"/>
                  </a:cubicBezTo>
                  <a:lnTo>
                    <a:pt x="4585" y="7121"/>
                  </a:lnTo>
                  <a:cubicBezTo>
                    <a:pt x="4620" y="7026"/>
                    <a:pt x="4549" y="6966"/>
                    <a:pt x="4465" y="6966"/>
                  </a:cubicBezTo>
                  <a:lnTo>
                    <a:pt x="2453" y="6966"/>
                  </a:lnTo>
                  <a:lnTo>
                    <a:pt x="2453" y="4621"/>
                  </a:lnTo>
                  <a:cubicBezTo>
                    <a:pt x="3668" y="4549"/>
                    <a:pt x="4620" y="3537"/>
                    <a:pt x="4620" y="2311"/>
                  </a:cubicBezTo>
                  <a:cubicBezTo>
                    <a:pt x="4620" y="1037"/>
                    <a:pt x="3573" y="1"/>
                    <a:pt x="2310" y="1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37"/>
            <p:cNvSpPr/>
            <p:nvPr/>
          </p:nvSpPr>
          <p:spPr>
            <a:xfrm>
              <a:off x="2749016" y="4443917"/>
              <a:ext cx="69734" cy="52706"/>
            </a:xfrm>
            <a:custGeom>
              <a:rect b="b" l="l" r="r" t="t"/>
              <a:pathLst>
                <a:path extrusionOk="0" h="1656" w="2191">
                  <a:moveTo>
                    <a:pt x="1107" y="310"/>
                  </a:moveTo>
                  <a:cubicBezTo>
                    <a:pt x="1381" y="310"/>
                    <a:pt x="1643" y="441"/>
                    <a:pt x="1786" y="667"/>
                  </a:cubicBezTo>
                  <a:lnTo>
                    <a:pt x="417" y="667"/>
                  </a:lnTo>
                  <a:cubicBezTo>
                    <a:pt x="572" y="441"/>
                    <a:pt x="822" y="310"/>
                    <a:pt x="1107" y="310"/>
                  </a:cubicBezTo>
                  <a:close/>
                  <a:moveTo>
                    <a:pt x="1786" y="976"/>
                  </a:moveTo>
                  <a:cubicBezTo>
                    <a:pt x="1619" y="1203"/>
                    <a:pt x="1369" y="1334"/>
                    <a:pt x="1107" y="1334"/>
                  </a:cubicBezTo>
                  <a:cubicBezTo>
                    <a:pt x="822" y="1334"/>
                    <a:pt x="572" y="1203"/>
                    <a:pt x="417" y="976"/>
                  </a:cubicBezTo>
                  <a:close/>
                  <a:moveTo>
                    <a:pt x="1107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107" y="1655"/>
                  </a:cubicBezTo>
                  <a:cubicBezTo>
                    <a:pt x="1596" y="1655"/>
                    <a:pt x="2024" y="1334"/>
                    <a:pt x="2191" y="881"/>
                  </a:cubicBezTo>
                  <a:lnTo>
                    <a:pt x="2191" y="846"/>
                  </a:lnTo>
                  <a:lnTo>
                    <a:pt x="2191" y="822"/>
                  </a:lnTo>
                  <a:lnTo>
                    <a:pt x="2191" y="798"/>
                  </a:lnTo>
                  <a:lnTo>
                    <a:pt x="2191" y="774"/>
                  </a:lnTo>
                  <a:cubicBezTo>
                    <a:pt x="2024" y="310"/>
                    <a:pt x="1596" y="0"/>
                    <a:pt x="1107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37"/>
            <p:cNvSpPr/>
            <p:nvPr/>
          </p:nvSpPr>
          <p:spPr>
            <a:xfrm>
              <a:off x="2829731" y="4443917"/>
              <a:ext cx="70116" cy="52706"/>
            </a:xfrm>
            <a:custGeom>
              <a:rect b="b" l="l" r="r" t="t"/>
              <a:pathLst>
                <a:path extrusionOk="0" h="1656" w="2203">
                  <a:moveTo>
                    <a:pt x="1096" y="310"/>
                  </a:moveTo>
                  <a:cubicBezTo>
                    <a:pt x="1381" y="310"/>
                    <a:pt x="1631" y="441"/>
                    <a:pt x="1786" y="667"/>
                  </a:cubicBezTo>
                  <a:lnTo>
                    <a:pt x="417" y="667"/>
                  </a:lnTo>
                  <a:cubicBezTo>
                    <a:pt x="560" y="441"/>
                    <a:pt x="810" y="310"/>
                    <a:pt x="1096" y="310"/>
                  </a:cubicBezTo>
                  <a:close/>
                  <a:moveTo>
                    <a:pt x="1786" y="976"/>
                  </a:moveTo>
                  <a:cubicBezTo>
                    <a:pt x="1631" y="1203"/>
                    <a:pt x="1381" y="1334"/>
                    <a:pt x="1096" y="1334"/>
                  </a:cubicBezTo>
                  <a:cubicBezTo>
                    <a:pt x="810" y="1334"/>
                    <a:pt x="560" y="1203"/>
                    <a:pt x="417" y="976"/>
                  </a:cubicBezTo>
                  <a:close/>
                  <a:moveTo>
                    <a:pt x="1096" y="0"/>
                  </a:moveTo>
                  <a:cubicBezTo>
                    <a:pt x="607" y="0"/>
                    <a:pt x="179" y="310"/>
                    <a:pt x="12" y="774"/>
                  </a:cubicBezTo>
                  <a:cubicBezTo>
                    <a:pt x="0" y="798"/>
                    <a:pt x="0" y="846"/>
                    <a:pt x="12" y="881"/>
                  </a:cubicBezTo>
                  <a:cubicBezTo>
                    <a:pt x="179" y="1334"/>
                    <a:pt x="607" y="1655"/>
                    <a:pt x="1096" y="1655"/>
                  </a:cubicBezTo>
                  <a:cubicBezTo>
                    <a:pt x="1584" y="1655"/>
                    <a:pt x="2024" y="1334"/>
                    <a:pt x="2179" y="881"/>
                  </a:cubicBezTo>
                  <a:cubicBezTo>
                    <a:pt x="2203" y="846"/>
                    <a:pt x="2203" y="822"/>
                    <a:pt x="2179" y="774"/>
                  </a:cubicBezTo>
                  <a:cubicBezTo>
                    <a:pt x="2024" y="310"/>
                    <a:pt x="1584" y="0"/>
                    <a:pt x="1096" y="0"/>
                  </a:cubicBezTo>
                  <a:close/>
                </a:path>
              </a:pathLst>
            </a:custGeom>
            <a:solidFill>
              <a:srgbClr val="2A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0" name="Google Shape;860;p37"/>
          <p:cNvSpPr txBox="1"/>
          <p:nvPr/>
        </p:nvSpPr>
        <p:spPr>
          <a:xfrm>
            <a:off x="322350" y="2336450"/>
            <a:ext cx="2282400" cy="14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Educación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I, II y II + faltantes imputados por su trabajo.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Empleo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se imputo por la moda.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Contacto :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 imputado por la moda.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Binarias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Yes = 1 ; No = 0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Mes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Se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categorizó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según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el mes 1 a 12.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Trabajo y Estado Civil</a:t>
            </a: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fueron tratados como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dummies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p37"/>
          <p:cNvSpPr txBox="1"/>
          <p:nvPr/>
        </p:nvSpPr>
        <p:spPr>
          <a:xfrm>
            <a:off x="1013375" y="4218950"/>
            <a:ext cx="16035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[ </a:t>
            </a: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Edad ,</a:t>
            </a:r>
            <a:r>
              <a:rPr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Balance , Campaña </a:t>
            </a:r>
            <a:r>
              <a:rPr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Pdays, Previous. </a:t>
            </a:r>
            <a:r>
              <a:rPr b="1"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]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p37"/>
          <p:cNvSpPr txBox="1"/>
          <p:nvPr/>
        </p:nvSpPr>
        <p:spPr>
          <a:xfrm>
            <a:off x="719175" y="3883071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2828"/>
                </a:solidFill>
                <a:highlight>
                  <a:schemeClr val="accent4"/>
                </a:highlight>
                <a:latin typeface="Palanquin SemiBold"/>
                <a:ea typeface="Palanquin SemiBold"/>
                <a:cs typeface="Palanquin SemiBold"/>
                <a:sym typeface="Palanquin SemiBold"/>
              </a:rPr>
              <a:t>Normalizado</a:t>
            </a:r>
            <a:endParaRPr sz="1500">
              <a:solidFill>
                <a:srgbClr val="2A2828"/>
              </a:solidFill>
              <a:highlight>
                <a:schemeClr val="accent4"/>
              </a:highlight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63" name="Google Shape;863;p37"/>
          <p:cNvSpPr txBox="1"/>
          <p:nvPr/>
        </p:nvSpPr>
        <p:spPr>
          <a:xfrm>
            <a:off x="6113550" y="1117250"/>
            <a:ext cx="2207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Sampling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realizamos una estrategia de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Oversampling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para ampliar la muestra de valor minoritarios en una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proporción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60/30, respecto de un 90/10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original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p37"/>
          <p:cNvSpPr txBox="1"/>
          <p:nvPr/>
        </p:nvSpPr>
        <p:spPr>
          <a:xfrm>
            <a:off x="5443575" y="758871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2828"/>
                </a:solidFill>
                <a:highlight>
                  <a:schemeClr val="accent4"/>
                </a:highlight>
                <a:latin typeface="Palanquin SemiBold"/>
                <a:ea typeface="Palanquin SemiBold"/>
                <a:cs typeface="Palanquin SemiBold"/>
                <a:sym typeface="Palanquin SemiBold"/>
              </a:rPr>
              <a:t>Balanceo</a:t>
            </a:r>
            <a:endParaRPr sz="1500">
              <a:solidFill>
                <a:srgbClr val="2A2828"/>
              </a:solidFill>
              <a:highlight>
                <a:schemeClr val="accent4"/>
              </a:highlight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65" name="Google Shape;865;p37"/>
          <p:cNvSpPr txBox="1"/>
          <p:nvPr/>
        </p:nvSpPr>
        <p:spPr>
          <a:xfrm>
            <a:off x="6646950" y="2488850"/>
            <a:ext cx="2207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Pycaret: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Librería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código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abierto que permite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evaluar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varios modelos a la vez,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utilizando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el proceso. Se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abordará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como un problema de 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clasificación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6" name="Google Shape;866;p37"/>
          <p:cNvSpPr txBox="1"/>
          <p:nvPr/>
        </p:nvSpPr>
        <p:spPr>
          <a:xfrm>
            <a:off x="6570750" y="2130475"/>
            <a:ext cx="11280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2828"/>
                </a:solidFill>
                <a:highlight>
                  <a:schemeClr val="accent4"/>
                </a:highlight>
                <a:latin typeface="Palanquin SemiBold"/>
                <a:ea typeface="Palanquin SemiBold"/>
                <a:cs typeface="Palanquin SemiBold"/>
                <a:sym typeface="Palanquin SemiBold"/>
              </a:rPr>
              <a:t>Modelado</a:t>
            </a:r>
            <a:endParaRPr sz="1500">
              <a:solidFill>
                <a:srgbClr val="2A2828"/>
              </a:solidFill>
              <a:highlight>
                <a:schemeClr val="accent4"/>
              </a:highlight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sp>
        <p:nvSpPr>
          <p:cNvPr id="867" name="Google Shape;867;p37"/>
          <p:cNvSpPr txBox="1"/>
          <p:nvPr/>
        </p:nvSpPr>
        <p:spPr>
          <a:xfrm>
            <a:off x="6570750" y="4012850"/>
            <a:ext cx="22071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accent4"/>
                </a:solidFill>
                <a:latin typeface="Lato"/>
                <a:ea typeface="Lato"/>
                <a:cs typeface="Lato"/>
                <a:sym typeface="Lato"/>
              </a:rPr>
              <a:t>Mejoras</a:t>
            </a:r>
            <a:r>
              <a:rPr lang="en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:Buscaremos el modelo con mejor F1 e intentaremos mejorar.</a:t>
            </a:r>
            <a:endParaRPr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8" name="Google Shape;868;p37"/>
          <p:cNvSpPr txBox="1"/>
          <p:nvPr/>
        </p:nvSpPr>
        <p:spPr>
          <a:xfrm>
            <a:off x="5976975" y="3654471"/>
            <a:ext cx="1550700" cy="3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A2828"/>
                </a:solidFill>
                <a:highlight>
                  <a:schemeClr val="accent4"/>
                </a:highlight>
                <a:latin typeface="Palanquin SemiBold"/>
                <a:ea typeface="Palanquin SemiBold"/>
                <a:cs typeface="Palanquin SemiBold"/>
                <a:sym typeface="Palanquin SemiBold"/>
              </a:rPr>
              <a:t>Optimizado</a:t>
            </a:r>
            <a:endParaRPr sz="1500">
              <a:solidFill>
                <a:srgbClr val="2A2828"/>
              </a:solidFill>
              <a:highlight>
                <a:schemeClr val="accent4"/>
              </a:highlight>
              <a:latin typeface="Palanquin SemiBold"/>
              <a:ea typeface="Palanquin SemiBold"/>
              <a:cs typeface="Palanquin SemiBold"/>
              <a:sym typeface="Palanquin SemiBold"/>
            </a:endParaRPr>
          </a:p>
        </p:txBody>
      </p:sp>
      <p:pic>
        <p:nvPicPr>
          <p:cNvPr id="869" name="Google Shape;86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132" y="3120910"/>
            <a:ext cx="465600" cy="332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38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Primeros resultado</a:t>
            </a:r>
            <a:endParaRPr/>
          </a:p>
        </p:txBody>
      </p:sp>
      <p:pic>
        <p:nvPicPr>
          <p:cNvPr id="875" name="Google Shape;875;p3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75" y="1521000"/>
            <a:ext cx="5279049" cy="24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6" name="Google Shape;876;p38"/>
          <p:cNvSpPr/>
          <p:nvPr/>
        </p:nvSpPr>
        <p:spPr>
          <a:xfrm>
            <a:off x="593625" y="1399375"/>
            <a:ext cx="883200" cy="264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7" name="Google Shape;877;p38"/>
          <p:cNvSpPr txBox="1"/>
          <p:nvPr>
            <p:ph idx="4294967295" type="subTitle"/>
          </p:nvPr>
        </p:nvSpPr>
        <p:spPr>
          <a:xfrm>
            <a:off x="5457625" y="1235850"/>
            <a:ext cx="29118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400"/>
              <a:t>Parámetros y rendimiento.</a:t>
            </a:r>
            <a:r>
              <a:rPr b="1" lang="en" sz="1400"/>
              <a:t> </a:t>
            </a:r>
            <a:endParaRPr b="1" sz="1400"/>
          </a:p>
        </p:txBody>
      </p:sp>
      <p:sp>
        <p:nvSpPr>
          <p:cNvPr id="878" name="Google Shape;878;p38"/>
          <p:cNvSpPr txBox="1"/>
          <p:nvPr>
            <p:ph idx="4294967295" type="body"/>
          </p:nvPr>
        </p:nvSpPr>
        <p:spPr>
          <a:xfrm>
            <a:off x="5457625" y="1676250"/>
            <a:ext cx="3227700" cy="278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Los modelos de </a:t>
            </a:r>
            <a:r>
              <a:rPr lang="en" sz="1100"/>
              <a:t>Árboles</a:t>
            </a:r>
            <a:r>
              <a:rPr lang="en" sz="1100"/>
              <a:t> y bosques son los mejores evaluados para este problema.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El mejor F1 lo obtiene el modelo Extra Tree Classifier y Random Forest seguidos por un </a:t>
            </a:r>
            <a:r>
              <a:rPr lang="en" sz="1100"/>
              <a:t>Árbol</a:t>
            </a:r>
            <a:r>
              <a:rPr lang="en" sz="1100"/>
              <a:t> de </a:t>
            </a:r>
            <a:r>
              <a:rPr lang="en" sz="1100"/>
              <a:t>decisiones</a:t>
            </a:r>
            <a:r>
              <a:rPr lang="en" sz="1100"/>
              <a:t>.</a:t>
            </a:r>
            <a:endParaRPr sz="1100"/>
          </a:p>
          <a:p>
            <a:pPr indent="-298450" lvl="0" marL="457200" rtl="0" algn="l">
              <a:spcBef>
                <a:spcPts val="10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Utilizaremos et y rf para evaluar y crear nuestros modelos.</a:t>
            </a:r>
            <a:endParaRPr sz="1100"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879" name="Google Shape;879;p38"/>
          <p:cNvSpPr/>
          <p:nvPr/>
        </p:nvSpPr>
        <p:spPr>
          <a:xfrm>
            <a:off x="6345100" y="3541050"/>
            <a:ext cx="1448400" cy="8973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880" name="Google Shape;880;p38"/>
          <p:cNvGraphicFramePr/>
          <p:nvPr/>
        </p:nvGraphicFramePr>
        <p:xfrm>
          <a:off x="6433750" y="3636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{A797DC86-082A-41CA-9958-3FEC913D5ED1}</a:tableStyleId>
              </a:tblPr>
              <a:tblGrid>
                <a:gridCol w="320100"/>
                <a:gridCol w="334975"/>
                <a:gridCol w="297750"/>
                <a:gridCol w="297750"/>
              </a:tblGrid>
              <a:tr h="174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4"/>
                          </a:solidFill>
                        </a:rPr>
                        <a:t>Model</a:t>
                      </a:r>
                      <a:endParaRPr sz="7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accent4"/>
                          </a:solidFill>
                        </a:rPr>
                        <a:t>Recall</a:t>
                      </a:r>
                      <a:endParaRPr b="1"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accent4"/>
                          </a:solidFill>
                        </a:rPr>
                        <a:t>Prec.</a:t>
                      </a:r>
                      <a:endParaRPr b="1"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accent4"/>
                          </a:solidFill>
                        </a:rPr>
                        <a:t>F1</a:t>
                      </a:r>
                      <a:endParaRPr b="1"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74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accent4"/>
                          </a:solidFill>
                        </a:rPr>
                        <a:t>et</a:t>
                      </a:r>
                      <a:endParaRPr b="1"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9.761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9.279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9.514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74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accent4"/>
                          </a:solidFill>
                        </a:rPr>
                        <a:t>rf</a:t>
                      </a:r>
                      <a:endParaRPr b="1"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9.786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9.178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9.472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  <a:tr h="17452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600">
                          <a:solidFill>
                            <a:schemeClr val="accent4"/>
                          </a:solidFill>
                        </a:rPr>
                        <a:t>dt</a:t>
                      </a:r>
                      <a:endParaRPr b="1"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9.779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8.249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600">
                          <a:solidFill>
                            <a:schemeClr val="accent4"/>
                          </a:solidFill>
                        </a:rPr>
                        <a:t>8.949</a:t>
                      </a:r>
                      <a:endParaRPr sz="600">
                        <a:solidFill>
                          <a:schemeClr val="accent4"/>
                        </a:solidFill>
                      </a:endParaRPr>
                    </a:p>
                  </a:txBody>
                  <a:tcPr marT="19050" marB="19050" marR="28575" marL="2857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5" name="Google Shape;885;p39"/>
          <p:cNvGraphicFramePr/>
          <p:nvPr/>
        </p:nvGraphicFramePr>
        <p:xfrm>
          <a:off x="526864" y="15799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{A797DC86-082A-41CA-9958-3FEC913D5ED1}</a:tableStyleId>
              </a:tblPr>
              <a:tblGrid>
                <a:gridCol w="395900"/>
                <a:gridCol w="527825"/>
                <a:gridCol w="527825"/>
                <a:gridCol w="527825"/>
              </a:tblGrid>
              <a:tr h="236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Recall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Prec.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0,9805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0,9475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0,9392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0,9566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0,9387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0,9566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0,9347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0,9568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0,9288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0,9248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0,9711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0,9175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0,9435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0,9717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0,9242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0,9474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0,9292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4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Mean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0,9761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0,9279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0,9514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866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0,0032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0,0075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0,0043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886" name="Google Shape;8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5501" y="831675"/>
            <a:ext cx="3221600" cy="322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p39"/>
          <p:cNvSpPr txBox="1"/>
          <p:nvPr>
            <p:ph idx="4294967295" type="title"/>
          </p:nvPr>
        </p:nvSpPr>
        <p:spPr>
          <a:xfrm>
            <a:off x="2768400" y="187850"/>
            <a:ext cx="36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Creando modelo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8" name="Google Shape;888;p39"/>
          <p:cNvGrpSpPr/>
          <p:nvPr/>
        </p:nvGrpSpPr>
        <p:grpSpPr>
          <a:xfrm rot="5400000">
            <a:off x="-193485" y="1678273"/>
            <a:ext cx="3363018" cy="2571858"/>
            <a:chOff x="3041525" y="953075"/>
            <a:chExt cx="2654525" cy="1849725"/>
          </a:xfrm>
        </p:grpSpPr>
        <p:sp>
          <p:nvSpPr>
            <p:cNvPr id="889" name="Google Shape;889;p39"/>
            <p:cNvSpPr/>
            <p:nvPr/>
          </p:nvSpPr>
          <p:spPr>
            <a:xfrm>
              <a:off x="3041525" y="953075"/>
              <a:ext cx="2654525" cy="1849725"/>
            </a:xfrm>
            <a:custGeom>
              <a:rect b="b" l="l" r="r" t="t"/>
              <a:pathLst>
                <a:path extrusionOk="0" h="73989" w="106181">
                  <a:moveTo>
                    <a:pt x="95936" y="2334"/>
                  </a:moveTo>
                  <a:lnTo>
                    <a:pt x="95936" y="71656"/>
                  </a:lnTo>
                  <a:lnTo>
                    <a:pt x="7265" y="71656"/>
                  </a:lnTo>
                  <a:lnTo>
                    <a:pt x="7265" y="2334"/>
                  </a:lnTo>
                  <a:close/>
                  <a:moveTo>
                    <a:pt x="5467" y="1"/>
                  </a:moveTo>
                  <a:cubicBezTo>
                    <a:pt x="2448" y="1"/>
                    <a:pt x="1" y="2448"/>
                    <a:pt x="1" y="5467"/>
                  </a:cubicBezTo>
                  <a:lnTo>
                    <a:pt x="1" y="68522"/>
                  </a:lnTo>
                  <a:cubicBezTo>
                    <a:pt x="1" y="71542"/>
                    <a:pt x="2448" y="73988"/>
                    <a:pt x="5467" y="73988"/>
                  </a:cubicBezTo>
                  <a:lnTo>
                    <a:pt x="100713" y="73988"/>
                  </a:lnTo>
                  <a:cubicBezTo>
                    <a:pt x="103732" y="73988"/>
                    <a:pt x="106179" y="71542"/>
                    <a:pt x="106179" y="68522"/>
                  </a:cubicBezTo>
                  <a:lnTo>
                    <a:pt x="106179" y="5467"/>
                  </a:lnTo>
                  <a:cubicBezTo>
                    <a:pt x="106181" y="2448"/>
                    <a:pt x="103732" y="1"/>
                    <a:pt x="100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39"/>
            <p:cNvSpPr/>
            <p:nvPr/>
          </p:nvSpPr>
          <p:spPr>
            <a:xfrm>
              <a:off x="5491600" y="1806950"/>
              <a:ext cx="147600" cy="142000"/>
            </a:xfrm>
            <a:custGeom>
              <a:rect b="b" l="l" r="r" t="t"/>
              <a:pathLst>
                <a:path extrusionOk="0" h="5680" w="5904">
                  <a:moveTo>
                    <a:pt x="2841" y="0"/>
                  </a:moveTo>
                  <a:cubicBezTo>
                    <a:pt x="1273" y="0"/>
                    <a:pt x="1" y="1272"/>
                    <a:pt x="1" y="2839"/>
                  </a:cubicBezTo>
                  <a:cubicBezTo>
                    <a:pt x="1" y="3988"/>
                    <a:pt x="693" y="5024"/>
                    <a:pt x="1753" y="5464"/>
                  </a:cubicBezTo>
                  <a:cubicBezTo>
                    <a:pt x="2104" y="5609"/>
                    <a:pt x="2473" y="5680"/>
                    <a:pt x="2839" y="5680"/>
                  </a:cubicBezTo>
                  <a:cubicBezTo>
                    <a:pt x="3578" y="5680"/>
                    <a:pt x="4305" y="5391"/>
                    <a:pt x="4848" y="4848"/>
                  </a:cubicBezTo>
                  <a:cubicBezTo>
                    <a:pt x="5661" y="4037"/>
                    <a:pt x="5903" y="2815"/>
                    <a:pt x="5464" y="1754"/>
                  </a:cubicBezTo>
                  <a:cubicBezTo>
                    <a:pt x="5024" y="694"/>
                    <a:pt x="3988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39"/>
            <p:cNvSpPr/>
            <p:nvPr/>
          </p:nvSpPr>
          <p:spPr>
            <a:xfrm>
              <a:off x="3118000" y="1599375"/>
              <a:ext cx="29325" cy="557150"/>
            </a:xfrm>
            <a:custGeom>
              <a:rect b="b" l="l" r="r" t="t"/>
              <a:pathLst>
                <a:path extrusionOk="0" h="22286" w="1173">
                  <a:moveTo>
                    <a:pt x="20" y="1"/>
                  </a:moveTo>
                  <a:cubicBezTo>
                    <a:pt x="8" y="1"/>
                    <a:pt x="0" y="10"/>
                    <a:pt x="0" y="20"/>
                  </a:cubicBezTo>
                  <a:lnTo>
                    <a:pt x="0" y="22266"/>
                  </a:lnTo>
                  <a:cubicBezTo>
                    <a:pt x="0" y="22276"/>
                    <a:pt x="8" y="22285"/>
                    <a:pt x="20" y="22285"/>
                  </a:cubicBezTo>
                  <a:lnTo>
                    <a:pt x="1153" y="22285"/>
                  </a:lnTo>
                  <a:cubicBezTo>
                    <a:pt x="1164" y="22285"/>
                    <a:pt x="1172" y="22276"/>
                    <a:pt x="1172" y="22266"/>
                  </a:cubicBezTo>
                  <a:lnTo>
                    <a:pt x="1172" y="20"/>
                  </a:lnTo>
                  <a:cubicBezTo>
                    <a:pt x="1172" y="10"/>
                    <a:pt x="1164" y="1"/>
                    <a:pt x="1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2" name="Google Shape;892;p39"/>
          <p:cNvSpPr txBox="1"/>
          <p:nvPr>
            <p:ph idx="4294967295" type="title"/>
          </p:nvPr>
        </p:nvSpPr>
        <p:spPr>
          <a:xfrm>
            <a:off x="584425" y="831683"/>
            <a:ext cx="1796100" cy="436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Extra Tree</a:t>
            </a:r>
            <a:endParaRPr sz="2000">
              <a:solidFill>
                <a:schemeClr val="accent4"/>
              </a:solidFill>
            </a:endParaRPr>
          </a:p>
        </p:txBody>
      </p:sp>
      <p:grpSp>
        <p:nvGrpSpPr>
          <p:cNvPr id="893" name="Google Shape;893;p39"/>
          <p:cNvGrpSpPr/>
          <p:nvPr/>
        </p:nvGrpSpPr>
        <p:grpSpPr>
          <a:xfrm rot="5400000">
            <a:off x="5983059" y="1678276"/>
            <a:ext cx="3363018" cy="2571858"/>
            <a:chOff x="3041525" y="953075"/>
            <a:chExt cx="2654525" cy="1849725"/>
          </a:xfrm>
        </p:grpSpPr>
        <p:sp>
          <p:nvSpPr>
            <p:cNvPr id="894" name="Google Shape;894;p39"/>
            <p:cNvSpPr/>
            <p:nvPr/>
          </p:nvSpPr>
          <p:spPr>
            <a:xfrm>
              <a:off x="3041525" y="953075"/>
              <a:ext cx="2654525" cy="1849725"/>
            </a:xfrm>
            <a:custGeom>
              <a:rect b="b" l="l" r="r" t="t"/>
              <a:pathLst>
                <a:path extrusionOk="0" h="73989" w="106181">
                  <a:moveTo>
                    <a:pt x="95936" y="2334"/>
                  </a:moveTo>
                  <a:lnTo>
                    <a:pt x="95936" y="71656"/>
                  </a:lnTo>
                  <a:lnTo>
                    <a:pt x="7265" y="71656"/>
                  </a:lnTo>
                  <a:lnTo>
                    <a:pt x="7265" y="2334"/>
                  </a:lnTo>
                  <a:close/>
                  <a:moveTo>
                    <a:pt x="5467" y="1"/>
                  </a:moveTo>
                  <a:cubicBezTo>
                    <a:pt x="2448" y="1"/>
                    <a:pt x="1" y="2448"/>
                    <a:pt x="1" y="5467"/>
                  </a:cubicBezTo>
                  <a:lnTo>
                    <a:pt x="1" y="68522"/>
                  </a:lnTo>
                  <a:cubicBezTo>
                    <a:pt x="1" y="71542"/>
                    <a:pt x="2448" y="73988"/>
                    <a:pt x="5467" y="73988"/>
                  </a:cubicBezTo>
                  <a:lnTo>
                    <a:pt x="100713" y="73988"/>
                  </a:lnTo>
                  <a:cubicBezTo>
                    <a:pt x="103732" y="73988"/>
                    <a:pt x="106179" y="71542"/>
                    <a:pt x="106179" y="68522"/>
                  </a:cubicBezTo>
                  <a:lnTo>
                    <a:pt x="106179" y="5467"/>
                  </a:lnTo>
                  <a:cubicBezTo>
                    <a:pt x="106181" y="2448"/>
                    <a:pt x="103732" y="1"/>
                    <a:pt x="100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9"/>
            <p:cNvSpPr/>
            <p:nvPr/>
          </p:nvSpPr>
          <p:spPr>
            <a:xfrm>
              <a:off x="5491600" y="1806950"/>
              <a:ext cx="147600" cy="142000"/>
            </a:xfrm>
            <a:custGeom>
              <a:rect b="b" l="l" r="r" t="t"/>
              <a:pathLst>
                <a:path extrusionOk="0" h="5680" w="5904">
                  <a:moveTo>
                    <a:pt x="2841" y="0"/>
                  </a:moveTo>
                  <a:cubicBezTo>
                    <a:pt x="1273" y="0"/>
                    <a:pt x="1" y="1272"/>
                    <a:pt x="1" y="2839"/>
                  </a:cubicBezTo>
                  <a:cubicBezTo>
                    <a:pt x="1" y="3988"/>
                    <a:pt x="693" y="5024"/>
                    <a:pt x="1753" y="5464"/>
                  </a:cubicBezTo>
                  <a:cubicBezTo>
                    <a:pt x="2104" y="5609"/>
                    <a:pt x="2473" y="5680"/>
                    <a:pt x="2839" y="5680"/>
                  </a:cubicBezTo>
                  <a:cubicBezTo>
                    <a:pt x="3578" y="5680"/>
                    <a:pt x="4305" y="5391"/>
                    <a:pt x="4848" y="4848"/>
                  </a:cubicBezTo>
                  <a:cubicBezTo>
                    <a:pt x="5661" y="4037"/>
                    <a:pt x="5903" y="2815"/>
                    <a:pt x="5464" y="1754"/>
                  </a:cubicBezTo>
                  <a:cubicBezTo>
                    <a:pt x="5024" y="694"/>
                    <a:pt x="3988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39"/>
            <p:cNvSpPr/>
            <p:nvPr/>
          </p:nvSpPr>
          <p:spPr>
            <a:xfrm>
              <a:off x="3118000" y="1599375"/>
              <a:ext cx="29325" cy="557150"/>
            </a:xfrm>
            <a:custGeom>
              <a:rect b="b" l="l" r="r" t="t"/>
              <a:pathLst>
                <a:path extrusionOk="0" h="22286" w="1173">
                  <a:moveTo>
                    <a:pt x="20" y="1"/>
                  </a:moveTo>
                  <a:cubicBezTo>
                    <a:pt x="8" y="1"/>
                    <a:pt x="0" y="10"/>
                    <a:pt x="0" y="20"/>
                  </a:cubicBezTo>
                  <a:lnTo>
                    <a:pt x="0" y="22266"/>
                  </a:lnTo>
                  <a:cubicBezTo>
                    <a:pt x="0" y="22276"/>
                    <a:pt x="8" y="22285"/>
                    <a:pt x="20" y="22285"/>
                  </a:cubicBezTo>
                  <a:lnTo>
                    <a:pt x="1153" y="22285"/>
                  </a:lnTo>
                  <a:cubicBezTo>
                    <a:pt x="1164" y="22285"/>
                    <a:pt x="1172" y="22276"/>
                    <a:pt x="1172" y="22266"/>
                  </a:cubicBezTo>
                  <a:lnTo>
                    <a:pt x="1172" y="20"/>
                  </a:lnTo>
                  <a:cubicBezTo>
                    <a:pt x="1172" y="10"/>
                    <a:pt x="1164" y="1"/>
                    <a:pt x="1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7" name="Google Shape;897;p39"/>
          <p:cNvSpPr txBox="1"/>
          <p:nvPr>
            <p:ph idx="4294967295" type="title"/>
          </p:nvPr>
        </p:nvSpPr>
        <p:spPr>
          <a:xfrm>
            <a:off x="6772075" y="831683"/>
            <a:ext cx="1796100" cy="436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Random Forest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8" name="Google Shape;898;p39"/>
          <p:cNvSpPr txBox="1"/>
          <p:nvPr/>
        </p:nvSpPr>
        <p:spPr>
          <a:xfrm>
            <a:off x="3130450" y="3838347"/>
            <a:ext cx="2891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La diferencia entre los modelos creados en 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términos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de su F1 no es altamente 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significativo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utilizando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un despliegue en 10. Por tanto es de esperar que ambos modelos 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obtienen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resultados similares.</a:t>
            </a:r>
            <a:endParaRPr sz="10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899" name="Google Shape;899;p39"/>
          <p:cNvSpPr txBox="1"/>
          <p:nvPr/>
        </p:nvSpPr>
        <p:spPr>
          <a:xfrm>
            <a:off x="2983775" y="927601"/>
            <a:ext cx="32793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Observamos que la media de F1 del moldeo “et” es 9,5 muy poco por sobre “rf” de 9,4.</a:t>
            </a:r>
            <a:endParaRPr sz="11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aphicFrame>
        <p:nvGraphicFramePr>
          <p:cNvPr id="900" name="Google Shape;900;p39"/>
          <p:cNvGraphicFramePr/>
          <p:nvPr/>
        </p:nvGraphicFramePr>
        <p:xfrm>
          <a:off x="6786205" y="1607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{A797DC86-082A-41CA-9958-3FEC913D5ED1}</a:tableStyleId>
              </a:tblPr>
              <a:tblGrid>
                <a:gridCol w="381625"/>
                <a:gridCol w="508850"/>
                <a:gridCol w="508850"/>
                <a:gridCol w="508850"/>
              </a:tblGrid>
              <a:tr h="166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Recall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Prec.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0,9841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0,9782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0,9242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0,9504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0,9515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0,9829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0,9297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0,9555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0,9461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0,9764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0,9204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0,9131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0,9453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0,8968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0,9341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0,9758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0,9169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0,9454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0,9764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0,9159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Mean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0,9786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0,9178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0,9472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413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0,0029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0,0054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01" name="Google Shape;901;p39"/>
          <p:cNvSpPr/>
          <p:nvPr/>
        </p:nvSpPr>
        <p:spPr>
          <a:xfrm>
            <a:off x="1971350" y="3836900"/>
            <a:ext cx="5274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2" name="Google Shape;902;p39"/>
          <p:cNvSpPr/>
          <p:nvPr/>
        </p:nvSpPr>
        <p:spPr>
          <a:xfrm>
            <a:off x="8183700" y="3836900"/>
            <a:ext cx="5274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9"/>
          <p:cNvSpPr/>
          <p:nvPr/>
        </p:nvSpPr>
        <p:spPr>
          <a:xfrm>
            <a:off x="6695793" y="2431110"/>
            <a:ext cx="2067000" cy="20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9"/>
          <p:cNvSpPr/>
          <p:nvPr/>
        </p:nvSpPr>
        <p:spPr>
          <a:xfrm>
            <a:off x="481269" y="2424844"/>
            <a:ext cx="2067000" cy="20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9" name="Google Shape;909;p40"/>
          <p:cNvGraphicFramePr/>
          <p:nvPr/>
        </p:nvGraphicFramePr>
        <p:xfrm>
          <a:off x="6817035" y="15820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{A797DC86-082A-41CA-9958-3FEC913D5ED1}</a:tableStyleId>
              </a:tblPr>
              <a:tblGrid>
                <a:gridCol w="377400"/>
                <a:gridCol w="503200"/>
                <a:gridCol w="503200"/>
                <a:gridCol w="503200"/>
              </a:tblGrid>
              <a:tr h="232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Recall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Prec.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0,5794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0,649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0,6122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0,5853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0,6446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0,6135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0,5711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0,6594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0,6121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0,5776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0,657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0,6148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0,5738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0,6506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0,6098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0,5891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0,6587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0,622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0,5685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0,6373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0,6009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0,562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0,6292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0,5937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0,5634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0,651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0,5699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0,6355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0,6009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Mean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0,574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0,6472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0,6084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93675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0,0084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0,0079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910" name="Google Shape;910;p40"/>
          <p:cNvSpPr txBox="1"/>
          <p:nvPr>
            <p:ph idx="4294967295" type="title"/>
          </p:nvPr>
        </p:nvSpPr>
        <p:spPr>
          <a:xfrm>
            <a:off x="2768400" y="187850"/>
            <a:ext cx="3607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OPtimizando</a:t>
            </a:r>
            <a:endParaRPr/>
          </a:p>
        </p:txBody>
      </p:sp>
      <p:graphicFrame>
        <p:nvGraphicFramePr>
          <p:cNvPr id="911" name="Google Shape;911;p40"/>
          <p:cNvGraphicFramePr/>
          <p:nvPr/>
        </p:nvGraphicFramePr>
        <p:xfrm>
          <a:off x="548075" y="159682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{A797DC86-082A-41CA-9958-3FEC913D5ED1}</a:tableStyleId>
              </a:tblPr>
              <a:tblGrid>
                <a:gridCol w="390150"/>
                <a:gridCol w="520200"/>
                <a:gridCol w="520200"/>
                <a:gridCol w="520200"/>
              </a:tblGrid>
              <a:tr h="22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Recall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Prec.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F1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0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0,6171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0,6057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0,6113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0,6018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0,5913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0,5965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0,6065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0,6044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0,6054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0,6242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0,5967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0,6101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0,6346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0,5724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0,6019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0,6216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0,5946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0,6078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0,6068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0,5898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0,5982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7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0,6057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0,5816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0,5934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8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0,6083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0,6019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5F5F5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0,6029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0,5877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0,5952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Mean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0,6129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0,5926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0,6025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00"/>
                    </a:solidFill>
                  </a:tcPr>
                </a:tc>
              </a:tr>
              <a:tr h="186300"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SD</a:t>
                      </a:r>
                      <a:endParaRPr sz="8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0,0103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0,0099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900"/>
                        <a:t>0,0061</a:t>
                      </a:r>
                      <a:endParaRPr sz="900"/>
                    </a:p>
                  </a:txBody>
                  <a:tcPr marT="19050" marB="19050" marR="28575" marL="28575" anchor="b">
                    <a:lnL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4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912" name="Google Shape;912;p40"/>
          <p:cNvGrpSpPr/>
          <p:nvPr/>
        </p:nvGrpSpPr>
        <p:grpSpPr>
          <a:xfrm rot="5400000">
            <a:off x="-193485" y="1678273"/>
            <a:ext cx="3363018" cy="2571858"/>
            <a:chOff x="3041525" y="953075"/>
            <a:chExt cx="2654525" cy="1849725"/>
          </a:xfrm>
        </p:grpSpPr>
        <p:sp>
          <p:nvSpPr>
            <p:cNvPr id="913" name="Google Shape;913;p40"/>
            <p:cNvSpPr/>
            <p:nvPr/>
          </p:nvSpPr>
          <p:spPr>
            <a:xfrm>
              <a:off x="3041525" y="953075"/>
              <a:ext cx="2654525" cy="1849725"/>
            </a:xfrm>
            <a:custGeom>
              <a:rect b="b" l="l" r="r" t="t"/>
              <a:pathLst>
                <a:path extrusionOk="0" h="73989" w="106181">
                  <a:moveTo>
                    <a:pt x="95936" y="2334"/>
                  </a:moveTo>
                  <a:lnTo>
                    <a:pt x="95936" y="71656"/>
                  </a:lnTo>
                  <a:lnTo>
                    <a:pt x="7265" y="71656"/>
                  </a:lnTo>
                  <a:lnTo>
                    <a:pt x="7265" y="2334"/>
                  </a:lnTo>
                  <a:close/>
                  <a:moveTo>
                    <a:pt x="5467" y="1"/>
                  </a:moveTo>
                  <a:cubicBezTo>
                    <a:pt x="2448" y="1"/>
                    <a:pt x="1" y="2448"/>
                    <a:pt x="1" y="5467"/>
                  </a:cubicBezTo>
                  <a:lnTo>
                    <a:pt x="1" y="68522"/>
                  </a:lnTo>
                  <a:cubicBezTo>
                    <a:pt x="1" y="71542"/>
                    <a:pt x="2448" y="73988"/>
                    <a:pt x="5467" y="73988"/>
                  </a:cubicBezTo>
                  <a:lnTo>
                    <a:pt x="100713" y="73988"/>
                  </a:lnTo>
                  <a:cubicBezTo>
                    <a:pt x="103732" y="73988"/>
                    <a:pt x="106179" y="71542"/>
                    <a:pt x="106179" y="68522"/>
                  </a:cubicBezTo>
                  <a:lnTo>
                    <a:pt x="106179" y="5467"/>
                  </a:lnTo>
                  <a:cubicBezTo>
                    <a:pt x="106181" y="2448"/>
                    <a:pt x="103732" y="1"/>
                    <a:pt x="100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0"/>
            <p:cNvSpPr/>
            <p:nvPr/>
          </p:nvSpPr>
          <p:spPr>
            <a:xfrm>
              <a:off x="5491600" y="1806950"/>
              <a:ext cx="147600" cy="142000"/>
            </a:xfrm>
            <a:custGeom>
              <a:rect b="b" l="l" r="r" t="t"/>
              <a:pathLst>
                <a:path extrusionOk="0" h="5680" w="5904">
                  <a:moveTo>
                    <a:pt x="2841" y="0"/>
                  </a:moveTo>
                  <a:cubicBezTo>
                    <a:pt x="1273" y="0"/>
                    <a:pt x="1" y="1272"/>
                    <a:pt x="1" y="2839"/>
                  </a:cubicBezTo>
                  <a:cubicBezTo>
                    <a:pt x="1" y="3988"/>
                    <a:pt x="693" y="5024"/>
                    <a:pt x="1753" y="5464"/>
                  </a:cubicBezTo>
                  <a:cubicBezTo>
                    <a:pt x="2104" y="5609"/>
                    <a:pt x="2473" y="5680"/>
                    <a:pt x="2839" y="5680"/>
                  </a:cubicBezTo>
                  <a:cubicBezTo>
                    <a:pt x="3578" y="5680"/>
                    <a:pt x="4305" y="5391"/>
                    <a:pt x="4848" y="4848"/>
                  </a:cubicBezTo>
                  <a:cubicBezTo>
                    <a:pt x="5661" y="4037"/>
                    <a:pt x="5903" y="2815"/>
                    <a:pt x="5464" y="1754"/>
                  </a:cubicBezTo>
                  <a:cubicBezTo>
                    <a:pt x="5024" y="694"/>
                    <a:pt x="3988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0"/>
            <p:cNvSpPr/>
            <p:nvPr/>
          </p:nvSpPr>
          <p:spPr>
            <a:xfrm>
              <a:off x="3118000" y="1599375"/>
              <a:ext cx="29325" cy="557150"/>
            </a:xfrm>
            <a:custGeom>
              <a:rect b="b" l="l" r="r" t="t"/>
              <a:pathLst>
                <a:path extrusionOk="0" h="22286" w="1173">
                  <a:moveTo>
                    <a:pt x="20" y="1"/>
                  </a:moveTo>
                  <a:cubicBezTo>
                    <a:pt x="8" y="1"/>
                    <a:pt x="0" y="10"/>
                    <a:pt x="0" y="20"/>
                  </a:cubicBezTo>
                  <a:lnTo>
                    <a:pt x="0" y="22266"/>
                  </a:lnTo>
                  <a:cubicBezTo>
                    <a:pt x="0" y="22276"/>
                    <a:pt x="8" y="22285"/>
                    <a:pt x="20" y="22285"/>
                  </a:cubicBezTo>
                  <a:lnTo>
                    <a:pt x="1153" y="22285"/>
                  </a:lnTo>
                  <a:cubicBezTo>
                    <a:pt x="1164" y="22285"/>
                    <a:pt x="1172" y="22276"/>
                    <a:pt x="1172" y="22266"/>
                  </a:cubicBezTo>
                  <a:lnTo>
                    <a:pt x="1172" y="20"/>
                  </a:lnTo>
                  <a:cubicBezTo>
                    <a:pt x="1172" y="10"/>
                    <a:pt x="1164" y="1"/>
                    <a:pt x="1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6" name="Google Shape;916;p40"/>
          <p:cNvSpPr txBox="1"/>
          <p:nvPr>
            <p:ph idx="4294967295" type="title"/>
          </p:nvPr>
        </p:nvSpPr>
        <p:spPr>
          <a:xfrm>
            <a:off x="584425" y="831683"/>
            <a:ext cx="1796100" cy="436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Extra Tree</a:t>
            </a:r>
            <a:endParaRPr sz="2000">
              <a:solidFill>
                <a:schemeClr val="accent4"/>
              </a:solidFill>
            </a:endParaRPr>
          </a:p>
        </p:txBody>
      </p:sp>
      <p:grpSp>
        <p:nvGrpSpPr>
          <p:cNvPr id="917" name="Google Shape;917;p40"/>
          <p:cNvGrpSpPr/>
          <p:nvPr/>
        </p:nvGrpSpPr>
        <p:grpSpPr>
          <a:xfrm rot="5400000">
            <a:off x="5983059" y="1678276"/>
            <a:ext cx="3363018" cy="2571858"/>
            <a:chOff x="3041525" y="953075"/>
            <a:chExt cx="2654525" cy="1849725"/>
          </a:xfrm>
        </p:grpSpPr>
        <p:sp>
          <p:nvSpPr>
            <p:cNvPr id="918" name="Google Shape;918;p40"/>
            <p:cNvSpPr/>
            <p:nvPr/>
          </p:nvSpPr>
          <p:spPr>
            <a:xfrm>
              <a:off x="3041525" y="953075"/>
              <a:ext cx="2654525" cy="1849725"/>
            </a:xfrm>
            <a:custGeom>
              <a:rect b="b" l="l" r="r" t="t"/>
              <a:pathLst>
                <a:path extrusionOk="0" h="73989" w="106181">
                  <a:moveTo>
                    <a:pt x="95936" y="2334"/>
                  </a:moveTo>
                  <a:lnTo>
                    <a:pt x="95936" y="71656"/>
                  </a:lnTo>
                  <a:lnTo>
                    <a:pt x="7265" y="71656"/>
                  </a:lnTo>
                  <a:lnTo>
                    <a:pt x="7265" y="2334"/>
                  </a:lnTo>
                  <a:close/>
                  <a:moveTo>
                    <a:pt x="5467" y="1"/>
                  </a:moveTo>
                  <a:cubicBezTo>
                    <a:pt x="2448" y="1"/>
                    <a:pt x="1" y="2448"/>
                    <a:pt x="1" y="5467"/>
                  </a:cubicBezTo>
                  <a:lnTo>
                    <a:pt x="1" y="68522"/>
                  </a:lnTo>
                  <a:cubicBezTo>
                    <a:pt x="1" y="71542"/>
                    <a:pt x="2448" y="73988"/>
                    <a:pt x="5467" y="73988"/>
                  </a:cubicBezTo>
                  <a:lnTo>
                    <a:pt x="100713" y="73988"/>
                  </a:lnTo>
                  <a:cubicBezTo>
                    <a:pt x="103732" y="73988"/>
                    <a:pt x="106179" y="71542"/>
                    <a:pt x="106179" y="68522"/>
                  </a:cubicBezTo>
                  <a:lnTo>
                    <a:pt x="106179" y="5467"/>
                  </a:lnTo>
                  <a:cubicBezTo>
                    <a:pt x="106181" y="2448"/>
                    <a:pt x="103732" y="1"/>
                    <a:pt x="10071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0"/>
            <p:cNvSpPr/>
            <p:nvPr/>
          </p:nvSpPr>
          <p:spPr>
            <a:xfrm>
              <a:off x="5491600" y="1806950"/>
              <a:ext cx="147600" cy="142000"/>
            </a:xfrm>
            <a:custGeom>
              <a:rect b="b" l="l" r="r" t="t"/>
              <a:pathLst>
                <a:path extrusionOk="0" h="5680" w="5904">
                  <a:moveTo>
                    <a:pt x="2841" y="0"/>
                  </a:moveTo>
                  <a:cubicBezTo>
                    <a:pt x="1273" y="0"/>
                    <a:pt x="1" y="1272"/>
                    <a:pt x="1" y="2839"/>
                  </a:cubicBezTo>
                  <a:cubicBezTo>
                    <a:pt x="1" y="3988"/>
                    <a:pt x="693" y="5024"/>
                    <a:pt x="1753" y="5464"/>
                  </a:cubicBezTo>
                  <a:cubicBezTo>
                    <a:pt x="2104" y="5609"/>
                    <a:pt x="2473" y="5680"/>
                    <a:pt x="2839" y="5680"/>
                  </a:cubicBezTo>
                  <a:cubicBezTo>
                    <a:pt x="3578" y="5680"/>
                    <a:pt x="4305" y="5391"/>
                    <a:pt x="4848" y="4848"/>
                  </a:cubicBezTo>
                  <a:cubicBezTo>
                    <a:pt x="5661" y="4037"/>
                    <a:pt x="5903" y="2815"/>
                    <a:pt x="5464" y="1754"/>
                  </a:cubicBezTo>
                  <a:cubicBezTo>
                    <a:pt x="5024" y="694"/>
                    <a:pt x="3988" y="0"/>
                    <a:pt x="284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0"/>
            <p:cNvSpPr/>
            <p:nvPr/>
          </p:nvSpPr>
          <p:spPr>
            <a:xfrm>
              <a:off x="3118000" y="1599375"/>
              <a:ext cx="29325" cy="557150"/>
            </a:xfrm>
            <a:custGeom>
              <a:rect b="b" l="l" r="r" t="t"/>
              <a:pathLst>
                <a:path extrusionOk="0" h="22286" w="1173">
                  <a:moveTo>
                    <a:pt x="20" y="1"/>
                  </a:moveTo>
                  <a:cubicBezTo>
                    <a:pt x="8" y="1"/>
                    <a:pt x="0" y="10"/>
                    <a:pt x="0" y="20"/>
                  </a:cubicBezTo>
                  <a:lnTo>
                    <a:pt x="0" y="22266"/>
                  </a:lnTo>
                  <a:cubicBezTo>
                    <a:pt x="0" y="22276"/>
                    <a:pt x="8" y="22285"/>
                    <a:pt x="20" y="22285"/>
                  </a:cubicBezTo>
                  <a:lnTo>
                    <a:pt x="1153" y="22285"/>
                  </a:lnTo>
                  <a:cubicBezTo>
                    <a:pt x="1164" y="22285"/>
                    <a:pt x="1172" y="22276"/>
                    <a:pt x="1172" y="22266"/>
                  </a:cubicBezTo>
                  <a:lnTo>
                    <a:pt x="1172" y="20"/>
                  </a:lnTo>
                  <a:cubicBezTo>
                    <a:pt x="1172" y="10"/>
                    <a:pt x="1164" y="1"/>
                    <a:pt x="115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1" name="Google Shape;921;p40"/>
          <p:cNvSpPr txBox="1"/>
          <p:nvPr>
            <p:ph idx="4294967295" type="title"/>
          </p:nvPr>
        </p:nvSpPr>
        <p:spPr>
          <a:xfrm>
            <a:off x="6772075" y="831683"/>
            <a:ext cx="1796100" cy="4362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4"/>
                </a:solidFill>
              </a:rPr>
              <a:t>Random Forest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22" name="Google Shape;922;p40"/>
          <p:cNvSpPr txBox="1"/>
          <p:nvPr/>
        </p:nvSpPr>
        <p:spPr>
          <a:xfrm>
            <a:off x="3130450" y="3838347"/>
            <a:ext cx="28917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Este proceso de </a:t>
            </a: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búsqueda</a:t>
            </a: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de </a:t>
            </a: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hiperparametros se realizó bajo parámetros por defecto lo que no quiere decir que podemos realizarlo de manera manual.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23" name="Google Shape;923;p40"/>
          <p:cNvSpPr txBox="1"/>
          <p:nvPr/>
        </p:nvSpPr>
        <p:spPr>
          <a:xfrm>
            <a:off x="2983775" y="927601"/>
            <a:ext cx="3279300" cy="12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Al intentar 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optimizar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nuestros modelos no obtenemos mejores resultados que en la primera 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versión</a:t>
            </a: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  <a:endParaRPr sz="10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24" name="Google Shape;924;p40"/>
          <p:cNvSpPr/>
          <p:nvPr/>
        </p:nvSpPr>
        <p:spPr>
          <a:xfrm>
            <a:off x="1971350" y="3836900"/>
            <a:ext cx="5274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40"/>
          <p:cNvSpPr/>
          <p:nvPr/>
        </p:nvSpPr>
        <p:spPr>
          <a:xfrm>
            <a:off x="8183700" y="3836900"/>
            <a:ext cx="527400" cy="201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6" name="Google Shape;926;p40"/>
          <p:cNvPicPr preferRelativeResize="0"/>
          <p:nvPr/>
        </p:nvPicPr>
        <p:blipFill rotWithShape="1">
          <a:blip r:embed="rId3">
            <a:alphaModFix/>
          </a:blip>
          <a:srcRect b="4889" l="4898" r="4889" t="4898"/>
          <a:stretch/>
        </p:blipFill>
        <p:spPr>
          <a:xfrm>
            <a:off x="3337475" y="1385375"/>
            <a:ext cx="2571900" cy="257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41"/>
          <p:cNvSpPr txBox="1"/>
          <p:nvPr>
            <p:ph idx="4" type="title"/>
          </p:nvPr>
        </p:nvSpPr>
        <p:spPr>
          <a:xfrm>
            <a:off x="1951650" y="31070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predicciones</a:t>
            </a:r>
            <a:endParaRPr/>
          </a:p>
        </p:txBody>
      </p:sp>
      <p:grpSp>
        <p:nvGrpSpPr>
          <p:cNvPr id="932" name="Google Shape;932;p41"/>
          <p:cNvGrpSpPr/>
          <p:nvPr/>
        </p:nvGrpSpPr>
        <p:grpSpPr>
          <a:xfrm>
            <a:off x="1362528" y="654799"/>
            <a:ext cx="953229" cy="1772544"/>
            <a:chOff x="2138947" y="3626222"/>
            <a:chExt cx="709406" cy="1319152"/>
          </a:xfrm>
        </p:grpSpPr>
        <p:sp>
          <p:nvSpPr>
            <p:cNvPr id="933" name="Google Shape;933;p41"/>
            <p:cNvSpPr/>
            <p:nvPr/>
          </p:nvSpPr>
          <p:spPr>
            <a:xfrm>
              <a:off x="2707791" y="4729964"/>
              <a:ext cx="91463" cy="99475"/>
            </a:xfrm>
            <a:custGeom>
              <a:rect b="b" l="l" r="r" t="t"/>
              <a:pathLst>
                <a:path extrusionOk="0" h="6394" w="5879">
                  <a:moveTo>
                    <a:pt x="2951" y="1"/>
                  </a:moveTo>
                  <a:lnTo>
                    <a:pt x="1" y="2340"/>
                  </a:lnTo>
                  <a:lnTo>
                    <a:pt x="2809" y="6394"/>
                  </a:lnTo>
                  <a:lnTo>
                    <a:pt x="5878" y="3920"/>
                  </a:lnTo>
                  <a:lnTo>
                    <a:pt x="2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1"/>
            <p:cNvSpPr/>
            <p:nvPr/>
          </p:nvSpPr>
          <p:spPr>
            <a:xfrm>
              <a:off x="2702004" y="4786547"/>
              <a:ext cx="144623" cy="151732"/>
            </a:xfrm>
            <a:custGeom>
              <a:rect b="b" l="l" r="r" t="t"/>
              <a:pathLst>
                <a:path extrusionOk="0" h="9753" w="9296">
                  <a:moveTo>
                    <a:pt x="6337" y="1"/>
                  </a:moveTo>
                  <a:lnTo>
                    <a:pt x="2592" y="2913"/>
                  </a:lnTo>
                  <a:lnTo>
                    <a:pt x="63" y="8760"/>
                  </a:lnTo>
                  <a:cubicBezTo>
                    <a:pt x="1" y="8998"/>
                    <a:pt x="53" y="9253"/>
                    <a:pt x="203" y="9447"/>
                  </a:cubicBezTo>
                  <a:cubicBezTo>
                    <a:pt x="359" y="9647"/>
                    <a:pt x="593" y="9752"/>
                    <a:pt x="829" y="9752"/>
                  </a:cubicBezTo>
                  <a:cubicBezTo>
                    <a:pt x="999" y="9752"/>
                    <a:pt x="1170" y="9698"/>
                    <a:pt x="1314" y="9586"/>
                  </a:cubicBezTo>
                  <a:lnTo>
                    <a:pt x="8814" y="3756"/>
                  </a:lnTo>
                  <a:cubicBezTo>
                    <a:pt x="9222" y="3437"/>
                    <a:pt x="9296" y="2848"/>
                    <a:pt x="8979" y="2440"/>
                  </a:cubicBezTo>
                  <a:lnTo>
                    <a:pt x="633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1"/>
            <p:cNvSpPr/>
            <p:nvPr/>
          </p:nvSpPr>
          <p:spPr>
            <a:xfrm>
              <a:off x="2395614" y="4219927"/>
              <a:ext cx="404371" cy="583515"/>
            </a:xfrm>
            <a:custGeom>
              <a:rect b="b" l="l" r="r" t="t"/>
              <a:pathLst>
                <a:path extrusionOk="0" h="37507" w="25992">
                  <a:moveTo>
                    <a:pt x="9968" y="1"/>
                  </a:moveTo>
                  <a:lnTo>
                    <a:pt x="0" y="74"/>
                  </a:lnTo>
                  <a:lnTo>
                    <a:pt x="7135" y="20098"/>
                  </a:lnTo>
                  <a:lnTo>
                    <a:pt x="19809" y="37506"/>
                  </a:lnTo>
                  <a:lnTo>
                    <a:pt x="25992" y="33949"/>
                  </a:lnTo>
                  <a:lnTo>
                    <a:pt x="15384" y="18399"/>
                  </a:lnTo>
                  <a:lnTo>
                    <a:pt x="996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1"/>
            <p:cNvSpPr/>
            <p:nvPr/>
          </p:nvSpPr>
          <p:spPr>
            <a:xfrm>
              <a:off x="2253590" y="4788553"/>
              <a:ext cx="85753" cy="90716"/>
            </a:xfrm>
            <a:custGeom>
              <a:rect b="b" l="l" r="r" t="t"/>
              <a:pathLst>
                <a:path extrusionOk="0" h="5831" w="5512">
                  <a:moveTo>
                    <a:pt x="1972" y="1"/>
                  </a:moveTo>
                  <a:lnTo>
                    <a:pt x="0" y="4521"/>
                  </a:lnTo>
                  <a:lnTo>
                    <a:pt x="3718" y="5830"/>
                  </a:lnTo>
                  <a:lnTo>
                    <a:pt x="5511" y="1279"/>
                  </a:lnTo>
                  <a:lnTo>
                    <a:pt x="19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1"/>
            <p:cNvSpPr/>
            <p:nvPr/>
          </p:nvSpPr>
          <p:spPr>
            <a:xfrm>
              <a:off x="2138947" y="4856244"/>
              <a:ext cx="177449" cy="89129"/>
            </a:xfrm>
            <a:custGeom>
              <a:rect b="b" l="l" r="r" t="t"/>
              <a:pathLst>
                <a:path extrusionOk="0" h="5729" w="11406">
                  <a:moveTo>
                    <a:pt x="6922" y="0"/>
                  </a:moveTo>
                  <a:lnTo>
                    <a:pt x="642" y="1069"/>
                  </a:lnTo>
                  <a:cubicBezTo>
                    <a:pt x="409" y="1146"/>
                    <a:pt x="223" y="1327"/>
                    <a:pt x="144" y="1560"/>
                  </a:cubicBezTo>
                  <a:cubicBezTo>
                    <a:pt x="0" y="1973"/>
                    <a:pt x="219" y="2423"/>
                    <a:pt x="632" y="2567"/>
                  </a:cubicBezTo>
                  <a:lnTo>
                    <a:pt x="9607" y="5676"/>
                  </a:lnTo>
                  <a:cubicBezTo>
                    <a:pt x="9709" y="5711"/>
                    <a:pt x="9812" y="5728"/>
                    <a:pt x="9914" y="5728"/>
                  </a:cubicBezTo>
                  <a:cubicBezTo>
                    <a:pt x="10303" y="5728"/>
                    <a:pt x="10668" y="5485"/>
                    <a:pt x="10802" y="5097"/>
                  </a:cubicBezTo>
                  <a:lnTo>
                    <a:pt x="11406" y="1553"/>
                  </a:lnTo>
                  <a:lnTo>
                    <a:pt x="69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1"/>
            <p:cNvSpPr/>
            <p:nvPr/>
          </p:nvSpPr>
          <p:spPr>
            <a:xfrm>
              <a:off x="2244738" y="4220269"/>
              <a:ext cx="371000" cy="629550"/>
            </a:xfrm>
            <a:custGeom>
              <a:rect b="b" l="l" r="r" t="t"/>
              <a:pathLst>
                <a:path extrusionOk="0" h="40466" w="23847">
                  <a:moveTo>
                    <a:pt x="23847" y="0"/>
                  </a:moveTo>
                  <a:lnTo>
                    <a:pt x="20496" y="41"/>
                  </a:lnTo>
                  <a:lnTo>
                    <a:pt x="9698" y="52"/>
                  </a:lnTo>
                  <a:lnTo>
                    <a:pt x="12517" y="3479"/>
                  </a:lnTo>
                  <a:lnTo>
                    <a:pt x="6274" y="17576"/>
                  </a:lnTo>
                  <a:lnTo>
                    <a:pt x="0" y="38048"/>
                  </a:lnTo>
                  <a:lnTo>
                    <a:pt x="7149" y="40465"/>
                  </a:lnTo>
                  <a:lnTo>
                    <a:pt x="14114" y="19236"/>
                  </a:lnTo>
                  <a:lnTo>
                    <a:pt x="2384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1"/>
            <p:cNvSpPr/>
            <p:nvPr/>
          </p:nvSpPr>
          <p:spPr>
            <a:xfrm>
              <a:off x="2388333" y="3864702"/>
              <a:ext cx="237096" cy="389233"/>
            </a:xfrm>
            <a:custGeom>
              <a:rect b="b" l="l" r="r" t="t"/>
              <a:pathLst>
                <a:path extrusionOk="0" h="25019" w="15240">
                  <a:moveTo>
                    <a:pt x="3410" y="1"/>
                  </a:moveTo>
                  <a:cubicBezTo>
                    <a:pt x="3410" y="1"/>
                    <a:pt x="2955" y="66"/>
                    <a:pt x="2350" y="380"/>
                  </a:cubicBezTo>
                  <a:cubicBezTo>
                    <a:pt x="869" y="1148"/>
                    <a:pt x="0" y="2739"/>
                    <a:pt x="39" y="4408"/>
                  </a:cubicBezTo>
                  <a:lnTo>
                    <a:pt x="6" y="24298"/>
                  </a:lnTo>
                  <a:cubicBezTo>
                    <a:pt x="6" y="24298"/>
                    <a:pt x="2284" y="25018"/>
                    <a:pt x="5719" y="25018"/>
                  </a:cubicBezTo>
                  <a:cubicBezTo>
                    <a:pt x="8217" y="25018"/>
                    <a:pt x="11327" y="24637"/>
                    <a:pt x="14617" y="23320"/>
                  </a:cubicBezTo>
                  <a:lnTo>
                    <a:pt x="14550" y="3480"/>
                  </a:lnTo>
                  <a:cubicBezTo>
                    <a:pt x="14558" y="3236"/>
                    <a:pt x="15240" y="1472"/>
                    <a:pt x="15057" y="1310"/>
                  </a:cubicBezTo>
                  <a:cubicBezTo>
                    <a:pt x="14566" y="874"/>
                    <a:pt x="13919" y="260"/>
                    <a:pt x="12885" y="40"/>
                  </a:cubicBezTo>
                  <a:cubicBezTo>
                    <a:pt x="12760" y="15"/>
                    <a:pt x="12633" y="2"/>
                    <a:pt x="12506" y="2"/>
                  </a:cubicBezTo>
                  <a:cubicBezTo>
                    <a:pt x="12493" y="2"/>
                    <a:pt x="12480" y="2"/>
                    <a:pt x="12468" y="2"/>
                  </a:cubicBezTo>
                  <a:lnTo>
                    <a:pt x="341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1"/>
            <p:cNvSpPr/>
            <p:nvPr/>
          </p:nvSpPr>
          <p:spPr>
            <a:xfrm>
              <a:off x="2316380" y="3908310"/>
              <a:ext cx="149679" cy="199618"/>
            </a:xfrm>
            <a:custGeom>
              <a:rect b="b" l="l" r="r" t="t"/>
              <a:pathLst>
                <a:path extrusionOk="0" h="12831" w="9621">
                  <a:moveTo>
                    <a:pt x="4915" y="0"/>
                  </a:moveTo>
                  <a:lnTo>
                    <a:pt x="1" y="12831"/>
                  </a:lnTo>
                  <a:lnTo>
                    <a:pt x="9621" y="10498"/>
                  </a:lnTo>
                  <a:lnTo>
                    <a:pt x="491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1"/>
            <p:cNvSpPr/>
            <p:nvPr/>
          </p:nvSpPr>
          <p:spPr>
            <a:xfrm>
              <a:off x="2465903" y="3777783"/>
              <a:ext cx="76481" cy="123775"/>
            </a:xfrm>
            <a:custGeom>
              <a:rect b="b" l="l" r="r" t="t"/>
              <a:pathLst>
                <a:path extrusionOk="0" h="7956" w="4916">
                  <a:moveTo>
                    <a:pt x="4142" y="0"/>
                  </a:moveTo>
                  <a:lnTo>
                    <a:pt x="44" y="2833"/>
                  </a:lnTo>
                  <a:lnTo>
                    <a:pt x="15" y="5511"/>
                  </a:lnTo>
                  <a:cubicBezTo>
                    <a:pt x="1" y="6856"/>
                    <a:pt x="1087" y="7956"/>
                    <a:pt x="2433" y="7956"/>
                  </a:cubicBezTo>
                  <a:cubicBezTo>
                    <a:pt x="3757" y="7956"/>
                    <a:pt x="4834" y="6891"/>
                    <a:pt x="4851" y="5569"/>
                  </a:cubicBezTo>
                  <a:lnTo>
                    <a:pt x="4915" y="507"/>
                  </a:lnTo>
                  <a:lnTo>
                    <a:pt x="414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2466230" y="3771560"/>
              <a:ext cx="80339" cy="83202"/>
            </a:xfrm>
            <a:custGeom>
              <a:rect b="b" l="l" r="r" t="t"/>
              <a:pathLst>
                <a:path extrusionOk="0" h="5348" w="5164">
                  <a:moveTo>
                    <a:pt x="4408" y="0"/>
                  </a:moveTo>
                  <a:lnTo>
                    <a:pt x="3103" y="911"/>
                  </a:lnTo>
                  <a:lnTo>
                    <a:pt x="25" y="3392"/>
                  </a:lnTo>
                  <a:lnTo>
                    <a:pt x="0" y="5348"/>
                  </a:lnTo>
                  <a:cubicBezTo>
                    <a:pt x="0" y="5348"/>
                    <a:pt x="9" y="5348"/>
                    <a:pt x="25" y="5348"/>
                  </a:cubicBezTo>
                  <a:cubicBezTo>
                    <a:pt x="413" y="5348"/>
                    <a:pt x="5163" y="5241"/>
                    <a:pt x="440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1"/>
            <p:cNvSpPr/>
            <p:nvPr/>
          </p:nvSpPr>
          <p:spPr>
            <a:xfrm>
              <a:off x="2483670" y="3864407"/>
              <a:ext cx="77383" cy="70522"/>
            </a:xfrm>
            <a:custGeom>
              <a:rect b="b" l="l" r="r" t="t"/>
              <a:pathLst>
                <a:path extrusionOk="0" h="4533" w="4974">
                  <a:moveTo>
                    <a:pt x="3709" y="1"/>
                  </a:moveTo>
                  <a:lnTo>
                    <a:pt x="0" y="1959"/>
                  </a:lnTo>
                  <a:lnTo>
                    <a:pt x="2577" y="4533"/>
                  </a:lnTo>
                  <a:lnTo>
                    <a:pt x="497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1"/>
            <p:cNvSpPr/>
            <p:nvPr/>
          </p:nvSpPr>
          <p:spPr>
            <a:xfrm>
              <a:off x="2448432" y="3864702"/>
              <a:ext cx="35253" cy="62168"/>
            </a:xfrm>
            <a:custGeom>
              <a:rect b="b" l="l" r="r" t="t"/>
              <a:pathLst>
                <a:path extrusionOk="0" h="3996" w="2266">
                  <a:moveTo>
                    <a:pt x="254" y="1"/>
                  </a:moveTo>
                  <a:lnTo>
                    <a:pt x="0" y="3995"/>
                  </a:lnTo>
                  <a:lnTo>
                    <a:pt x="0" y="3995"/>
                  </a:lnTo>
                  <a:lnTo>
                    <a:pt x="2265" y="1940"/>
                  </a:lnTo>
                  <a:lnTo>
                    <a:pt x="113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1"/>
            <p:cNvSpPr/>
            <p:nvPr/>
          </p:nvSpPr>
          <p:spPr>
            <a:xfrm>
              <a:off x="2407671" y="3730441"/>
              <a:ext cx="46455" cy="44448"/>
            </a:xfrm>
            <a:custGeom>
              <a:rect b="b" l="l" r="r" t="t"/>
              <a:pathLst>
                <a:path extrusionOk="0" h="2857" w="2986">
                  <a:moveTo>
                    <a:pt x="1445" y="1"/>
                  </a:moveTo>
                  <a:cubicBezTo>
                    <a:pt x="676" y="1"/>
                    <a:pt x="40" y="613"/>
                    <a:pt x="17" y="1386"/>
                  </a:cubicBezTo>
                  <a:cubicBezTo>
                    <a:pt x="0" y="1964"/>
                    <a:pt x="333" y="2494"/>
                    <a:pt x="860" y="2732"/>
                  </a:cubicBezTo>
                  <a:cubicBezTo>
                    <a:pt x="1048" y="2816"/>
                    <a:pt x="1247" y="2857"/>
                    <a:pt x="1445" y="2857"/>
                  </a:cubicBezTo>
                  <a:cubicBezTo>
                    <a:pt x="1802" y="2857"/>
                    <a:pt x="2154" y="2723"/>
                    <a:pt x="2425" y="2468"/>
                  </a:cubicBezTo>
                  <a:cubicBezTo>
                    <a:pt x="2845" y="2071"/>
                    <a:pt x="2985" y="1461"/>
                    <a:pt x="2779" y="921"/>
                  </a:cubicBezTo>
                  <a:cubicBezTo>
                    <a:pt x="2575" y="381"/>
                    <a:pt x="2065" y="19"/>
                    <a:pt x="1487" y="2"/>
                  </a:cubicBezTo>
                  <a:cubicBezTo>
                    <a:pt x="1473" y="1"/>
                    <a:pt x="1459" y="1"/>
                    <a:pt x="144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1"/>
            <p:cNvSpPr/>
            <p:nvPr/>
          </p:nvSpPr>
          <p:spPr>
            <a:xfrm>
              <a:off x="2377443" y="3675368"/>
              <a:ext cx="80728" cy="70849"/>
            </a:xfrm>
            <a:custGeom>
              <a:rect b="b" l="l" r="r" t="t"/>
              <a:pathLst>
                <a:path extrusionOk="0" h="4554" w="5189">
                  <a:moveTo>
                    <a:pt x="4275" y="0"/>
                  </a:moveTo>
                  <a:lnTo>
                    <a:pt x="2750" y="11"/>
                  </a:lnTo>
                  <a:cubicBezTo>
                    <a:pt x="2750" y="11"/>
                    <a:pt x="1" y="4269"/>
                    <a:pt x="4150" y="4554"/>
                  </a:cubicBezTo>
                  <a:lnTo>
                    <a:pt x="5189" y="2328"/>
                  </a:lnTo>
                  <a:lnTo>
                    <a:pt x="427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1"/>
            <p:cNvSpPr/>
            <p:nvPr/>
          </p:nvSpPr>
          <p:spPr>
            <a:xfrm>
              <a:off x="2418810" y="3683224"/>
              <a:ext cx="128972" cy="157955"/>
            </a:xfrm>
            <a:custGeom>
              <a:rect b="b" l="l" r="r" t="t"/>
              <a:pathLst>
                <a:path extrusionOk="0" h="10153" w="8290">
                  <a:moveTo>
                    <a:pt x="2004" y="0"/>
                  </a:moveTo>
                  <a:cubicBezTo>
                    <a:pt x="1017" y="0"/>
                    <a:pt x="203" y="784"/>
                    <a:pt x="173" y="1778"/>
                  </a:cubicBezTo>
                  <a:lnTo>
                    <a:pt x="65" y="6066"/>
                  </a:lnTo>
                  <a:cubicBezTo>
                    <a:pt x="1" y="8255"/>
                    <a:pt x="1723" y="10081"/>
                    <a:pt x="3913" y="10146"/>
                  </a:cubicBezTo>
                  <a:lnTo>
                    <a:pt x="4061" y="10151"/>
                  </a:lnTo>
                  <a:cubicBezTo>
                    <a:pt x="4101" y="10152"/>
                    <a:pt x="4141" y="10153"/>
                    <a:pt x="4181" y="10153"/>
                  </a:cubicBezTo>
                  <a:cubicBezTo>
                    <a:pt x="6316" y="10153"/>
                    <a:pt x="8078" y="8454"/>
                    <a:pt x="8141" y="6304"/>
                  </a:cubicBezTo>
                  <a:lnTo>
                    <a:pt x="8274" y="1210"/>
                  </a:lnTo>
                  <a:cubicBezTo>
                    <a:pt x="8290" y="644"/>
                    <a:pt x="7844" y="170"/>
                    <a:pt x="7277" y="154"/>
                  </a:cubicBezTo>
                  <a:lnTo>
                    <a:pt x="2061" y="1"/>
                  </a:lnTo>
                  <a:cubicBezTo>
                    <a:pt x="2042" y="0"/>
                    <a:pt x="2023" y="0"/>
                    <a:pt x="200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1"/>
            <p:cNvSpPr/>
            <p:nvPr/>
          </p:nvSpPr>
          <p:spPr>
            <a:xfrm>
              <a:off x="2362757" y="3626222"/>
              <a:ext cx="256683" cy="186379"/>
            </a:xfrm>
            <a:custGeom>
              <a:rect b="b" l="l" r="r" t="t"/>
              <a:pathLst>
                <a:path extrusionOk="0" h="11980" w="16499">
                  <a:moveTo>
                    <a:pt x="9024" y="0"/>
                  </a:moveTo>
                  <a:cubicBezTo>
                    <a:pt x="7577" y="0"/>
                    <a:pt x="6298" y="555"/>
                    <a:pt x="5833" y="765"/>
                  </a:cubicBezTo>
                  <a:cubicBezTo>
                    <a:pt x="5101" y="446"/>
                    <a:pt x="4424" y="91"/>
                    <a:pt x="3758" y="91"/>
                  </a:cubicBezTo>
                  <a:cubicBezTo>
                    <a:pt x="3282" y="91"/>
                    <a:pt x="2811" y="273"/>
                    <a:pt x="2331" y="780"/>
                  </a:cubicBezTo>
                  <a:cubicBezTo>
                    <a:pt x="1" y="3241"/>
                    <a:pt x="2648" y="5191"/>
                    <a:pt x="3028" y="5665"/>
                  </a:cubicBezTo>
                  <a:cubicBezTo>
                    <a:pt x="3036" y="5679"/>
                    <a:pt x="3041" y="5685"/>
                    <a:pt x="3044" y="5685"/>
                  </a:cubicBezTo>
                  <a:cubicBezTo>
                    <a:pt x="3077" y="5685"/>
                    <a:pt x="2786" y="4835"/>
                    <a:pt x="3051" y="4835"/>
                  </a:cubicBezTo>
                  <a:cubicBezTo>
                    <a:pt x="3073" y="4835"/>
                    <a:pt x="3100" y="4841"/>
                    <a:pt x="3130" y="4854"/>
                  </a:cubicBezTo>
                  <a:lnTo>
                    <a:pt x="3398" y="5060"/>
                  </a:lnTo>
                  <a:cubicBezTo>
                    <a:pt x="3576" y="5223"/>
                    <a:pt x="3680" y="5279"/>
                    <a:pt x="3739" y="5279"/>
                  </a:cubicBezTo>
                  <a:cubicBezTo>
                    <a:pt x="3874" y="5279"/>
                    <a:pt x="3776" y="4987"/>
                    <a:pt x="3776" y="4987"/>
                  </a:cubicBezTo>
                  <a:lnTo>
                    <a:pt x="3776" y="4987"/>
                  </a:lnTo>
                  <a:cubicBezTo>
                    <a:pt x="3776" y="4987"/>
                    <a:pt x="4491" y="5078"/>
                    <a:pt x="5611" y="5078"/>
                  </a:cubicBezTo>
                  <a:cubicBezTo>
                    <a:pt x="6680" y="5078"/>
                    <a:pt x="8118" y="4995"/>
                    <a:pt x="9658" y="4674"/>
                  </a:cubicBezTo>
                  <a:lnTo>
                    <a:pt x="9658" y="4674"/>
                  </a:lnTo>
                  <a:cubicBezTo>
                    <a:pt x="9493" y="5787"/>
                    <a:pt x="9548" y="7564"/>
                    <a:pt x="11525" y="7704"/>
                  </a:cubicBezTo>
                  <a:lnTo>
                    <a:pt x="11522" y="11980"/>
                  </a:lnTo>
                  <a:cubicBezTo>
                    <a:pt x="11522" y="11980"/>
                    <a:pt x="16498" y="7641"/>
                    <a:pt x="15125" y="4243"/>
                  </a:cubicBezTo>
                  <a:cubicBezTo>
                    <a:pt x="14369" y="2372"/>
                    <a:pt x="12675" y="2314"/>
                    <a:pt x="12675" y="2314"/>
                  </a:cubicBezTo>
                  <a:lnTo>
                    <a:pt x="12673" y="2317"/>
                  </a:lnTo>
                  <a:cubicBezTo>
                    <a:pt x="12014" y="1043"/>
                    <a:pt x="10851" y="80"/>
                    <a:pt x="9286" y="6"/>
                  </a:cubicBezTo>
                  <a:cubicBezTo>
                    <a:pt x="9198" y="2"/>
                    <a:pt x="9111" y="0"/>
                    <a:pt x="90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1"/>
            <p:cNvSpPr/>
            <p:nvPr/>
          </p:nvSpPr>
          <p:spPr>
            <a:xfrm>
              <a:off x="2529767" y="3736042"/>
              <a:ext cx="48119" cy="44479"/>
            </a:xfrm>
            <a:custGeom>
              <a:rect b="b" l="l" r="r" t="t"/>
              <a:pathLst>
                <a:path extrusionOk="0" h="2859" w="3093">
                  <a:moveTo>
                    <a:pt x="1548" y="1"/>
                  </a:moveTo>
                  <a:cubicBezTo>
                    <a:pt x="1463" y="1"/>
                    <a:pt x="1377" y="8"/>
                    <a:pt x="1291" y="24"/>
                  </a:cubicBezTo>
                  <a:cubicBezTo>
                    <a:pt x="515" y="166"/>
                    <a:pt x="1" y="909"/>
                    <a:pt x="141" y="1685"/>
                  </a:cubicBezTo>
                  <a:cubicBezTo>
                    <a:pt x="267" y="2375"/>
                    <a:pt x="868" y="2858"/>
                    <a:pt x="1546" y="2858"/>
                  </a:cubicBezTo>
                  <a:cubicBezTo>
                    <a:pt x="1630" y="2858"/>
                    <a:pt x="1716" y="2851"/>
                    <a:pt x="1802" y="2835"/>
                  </a:cubicBezTo>
                  <a:cubicBezTo>
                    <a:pt x="2577" y="2693"/>
                    <a:pt x="3093" y="1950"/>
                    <a:pt x="2951" y="1174"/>
                  </a:cubicBezTo>
                  <a:cubicBezTo>
                    <a:pt x="2826" y="484"/>
                    <a:pt x="2225" y="1"/>
                    <a:pt x="1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1"/>
            <p:cNvSpPr/>
            <p:nvPr/>
          </p:nvSpPr>
          <p:spPr>
            <a:xfrm>
              <a:off x="2220639" y="3980046"/>
              <a:ext cx="627714" cy="627698"/>
            </a:xfrm>
            <a:custGeom>
              <a:rect b="b" l="l" r="r" t="t"/>
              <a:pathLst>
                <a:path extrusionOk="0" h="40347" w="40348">
                  <a:moveTo>
                    <a:pt x="20173" y="1"/>
                  </a:moveTo>
                  <a:cubicBezTo>
                    <a:pt x="14823" y="1"/>
                    <a:pt x="9693" y="2127"/>
                    <a:pt x="5910" y="5910"/>
                  </a:cubicBezTo>
                  <a:cubicBezTo>
                    <a:pt x="2126" y="9693"/>
                    <a:pt x="1" y="14823"/>
                    <a:pt x="1" y="20173"/>
                  </a:cubicBezTo>
                  <a:cubicBezTo>
                    <a:pt x="1" y="25523"/>
                    <a:pt x="2126" y="30655"/>
                    <a:pt x="5910" y="34438"/>
                  </a:cubicBezTo>
                  <a:cubicBezTo>
                    <a:pt x="9693" y="38221"/>
                    <a:pt x="14823" y="40347"/>
                    <a:pt x="20173" y="40347"/>
                  </a:cubicBezTo>
                  <a:cubicBezTo>
                    <a:pt x="25523" y="40347"/>
                    <a:pt x="30655" y="38221"/>
                    <a:pt x="34438" y="34438"/>
                  </a:cubicBezTo>
                  <a:cubicBezTo>
                    <a:pt x="38221" y="30655"/>
                    <a:pt x="40347" y="25523"/>
                    <a:pt x="40347" y="20173"/>
                  </a:cubicBezTo>
                  <a:cubicBezTo>
                    <a:pt x="40347" y="14823"/>
                    <a:pt x="38221" y="9693"/>
                    <a:pt x="34438" y="5910"/>
                  </a:cubicBezTo>
                  <a:cubicBezTo>
                    <a:pt x="30655" y="2127"/>
                    <a:pt x="25523" y="1"/>
                    <a:pt x="201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1"/>
            <p:cNvSpPr/>
            <p:nvPr/>
          </p:nvSpPr>
          <p:spPr>
            <a:xfrm>
              <a:off x="2288330" y="4047752"/>
              <a:ext cx="492302" cy="492286"/>
            </a:xfrm>
            <a:custGeom>
              <a:rect b="b" l="l" r="r" t="t"/>
              <a:pathLst>
                <a:path extrusionOk="0" h="31643" w="31644">
                  <a:moveTo>
                    <a:pt x="15822" y="1"/>
                  </a:moveTo>
                  <a:cubicBezTo>
                    <a:pt x="11626" y="1"/>
                    <a:pt x="7603" y="1668"/>
                    <a:pt x="4635" y="4634"/>
                  </a:cubicBezTo>
                  <a:cubicBezTo>
                    <a:pt x="1668" y="7602"/>
                    <a:pt x="1" y="11625"/>
                    <a:pt x="1" y="15821"/>
                  </a:cubicBezTo>
                  <a:cubicBezTo>
                    <a:pt x="1" y="20018"/>
                    <a:pt x="1668" y="24042"/>
                    <a:pt x="4635" y="27009"/>
                  </a:cubicBezTo>
                  <a:cubicBezTo>
                    <a:pt x="7603" y="29975"/>
                    <a:pt x="11626" y="31642"/>
                    <a:pt x="15822" y="31642"/>
                  </a:cubicBezTo>
                  <a:cubicBezTo>
                    <a:pt x="20018" y="31642"/>
                    <a:pt x="24043" y="29975"/>
                    <a:pt x="27011" y="27009"/>
                  </a:cubicBezTo>
                  <a:cubicBezTo>
                    <a:pt x="29977" y="24042"/>
                    <a:pt x="31644" y="20018"/>
                    <a:pt x="31644" y="15821"/>
                  </a:cubicBezTo>
                  <a:cubicBezTo>
                    <a:pt x="31644" y="11625"/>
                    <a:pt x="29977" y="7602"/>
                    <a:pt x="27011" y="4634"/>
                  </a:cubicBezTo>
                  <a:cubicBezTo>
                    <a:pt x="24043" y="1668"/>
                    <a:pt x="20018" y="1"/>
                    <a:pt x="158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1"/>
            <p:cNvSpPr/>
            <p:nvPr/>
          </p:nvSpPr>
          <p:spPr>
            <a:xfrm>
              <a:off x="2524321" y="4047752"/>
              <a:ext cx="256310" cy="492706"/>
            </a:xfrm>
            <a:custGeom>
              <a:rect b="b" l="l" r="r" t="t"/>
              <a:pathLst>
                <a:path extrusionOk="0" h="31670" w="16475">
                  <a:moveTo>
                    <a:pt x="889" y="1"/>
                  </a:moveTo>
                  <a:cubicBezTo>
                    <a:pt x="591" y="1"/>
                    <a:pt x="296" y="11"/>
                    <a:pt x="0" y="28"/>
                  </a:cubicBezTo>
                  <a:cubicBezTo>
                    <a:pt x="8195" y="496"/>
                    <a:pt x="13888" y="7393"/>
                    <a:pt x="13888" y="15835"/>
                  </a:cubicBezTo>
                  <a:cubicBezTo>
                    <a:pt x="13888" y="24278"/>
                    <a:pt x="8195" y="31175"/>
                    <a:pt x="0" y="31642"/>
                  </a:cubicBezTo>
                  <a:cubicBezTo>
                    <a:pt x="296" y="31660"/>
                    <a:pt x="591" y="31670"/>
                    <a:pt x="889" y="31670"/>
                  </a:cubicBezTo>
                  <a:cubicBezTo>
                    <a:pt x="9497" y="31670"/>
                    <a:pt x="16475" y="24580"/>
                    <a:pt x="16475" y="15835"/>
                  </a:cubicBezTo>
                  <a:cubicBezTo>
                    <a:pt x="16475" y="7090"/>
                    <a:pt x="9497" y="1"/>
                    <a:pt x="8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1"/>
            <p:cNvSpPr/>
            <p:nvPr/>
          </p:nvSpPr>
          <p:spPr>
            <a:xfrm>
              <a:off x="2419588" y="4120826"/>
              <a:ext cx="223266" cy="346886"/>
            </a:xfrm>
            <a:custGeom>
              <a:rect b="b" l="l" r="r" t="t"/>
              <a:pathLst>
                <a:path extrusionOk="0" h="22297" w="14351">
                  <a:moveTo>
                    <a:pt x="6001" y="1"/>
                  </a:moveTo>
                  <a:lnTo>
                    <a:pt x="6001" y="2611"/>
                  </a:lnTo>
                  <a:cubicBezTo>
                    <a:pt x="2158" y="3086"/>
                    <a:pt x="286" y="5292"/>
                    <a:pt x="286" y="7900"/>
                  </a:cubicBezTo>
                  <a:cubicBezTo>
                    <a:pt x="286" y="14067"/>
                    <a:pt x="9724" y="12145"/>
                    <a:pt x="9724" y="14778"/>
                  </a:cubicBezTo>
                  <a:cubicBezTo>
                    <a:pt x="9724" y="15585"/>
                    <a:pt x="8965" y="16129"/>
                    <a:pt x="7020" y="16129"/>
                  </a:cubicBezTo>
                  <a:cubicBezTo>
                    <a:pt x="5100" y="16129"/>
                    <a:pt x="3013" y="15466"/>
                    <a:pt x="1543" y="14494"/>
                  </a:cubicBezTo>
                  <a:lnTo>
                    <a:pt x="0" y="17956"/>
                  </a:lnTo>
                  <a:cubicBezTo>
                    <a:pt x="1376" y="18904"/>
                    <a:pt x="3630" y="19592"/>
                    <a:pt x="6001" y="19759"/>
                  </a:cubicBezTo>
                  <a:lnTo>
                    <a:pt x="6001" y="22296"/>
                  </a:lnTo>
                  <a:lnTo>
                    <a:pt x="8847" y="22296"/>
                  </a:lnTo>
                  <a:lnTo>
                    <a:pt x="8847" y="19665"/>
                  </a:lnTo>
                  <a:cubicBezTo>
                    <a:pt x="12547" y="19119"/>
                    <a:pt x="14350" y="16936"/>
                    <a:pt x="14350" y="14422"/>
                  </a:cubicBezTo>
                  <a:cubicBezTo>
                    <a:pt x="14350" y="8303"/>
                    <a:pt x="4935" y="10200"/>
                    <a:pt x="4935" y="7662"/>
                  </a:cubicBezTo>
                  <a:cubicBezTo>
                    <a:pt x="4935" y="6833"/>
                    <a:pt x="5646" y="6169"/>
                    <a:pt x="7614" y="6169"/>
                  </a:cubicBezTo>
                  <a:cubicBezTo>
                    <a:pt x="9061" y="6169"/>
                    <a:pt x="10625" y="6595"/>
                    <a:pt x="12215" y="7450"/>
                  </a:cubicBezTo>
                  <a:lnTo>
                    <a:pt x="13662" y="3962"/>
                  </a:lnTo>
                  <a:cubicBezTo>
                    <a:pt x="12334" y="3180"/>
                    <a:pt x="10603" y="2706"/>
                    <a:pt x="8847" y="2563"/>
                  </a:cubicBezTo>
                  <a:lnTo>
                    <a:pt x="884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1"/>
            <p:cNvSpPr/>
            <p:nvPr/>
          </p:nvSpPr>
          <p:spPr>
            <a:xfrm>
              <a:off x="2548171" y="4184611"/>
              <a:ext cx="91276" cy="81521"/>
            </a:xfrm>
            <a:custGeom>
              <a:rect b="b" l="l" r="r" t="t"/>
              <a:pathLst>
                <a:path extrusionOk="0" h="5240" w="5867">
                  <a:moveTo>
                    <a:pt x="3027" y="0"/>
                  </a:moveTo>
                  <a:cubicBezTo>
                    <a:pt x="2242" y="0"/>
                    <a:pt x="1465" y="342"/>
                    <a:pt x="934" y="1000"/>
                  </a:cubicBezTo>
                  <a:cubicBezTo>
                    <a:pt x="1" y="2155"/>
                    <a:pt x="182" y="3846"/>
                    <a:pt x="1338" y="4779"/>
                  </a:cubicBezTo>
                  <a:cubicBezTo>
                    <a:pt x="1734" y="5099"/>
                    <a:pt x="2164" y="5239"/>
                    <a:pt x="2595" y="5239"/>
                  </a:cubicBezTo>
                  <a:cubicBezTo>
                    <a:pt x="3420" y="5239"/>
                    <a:pt x="4252" y="4725"/>
                    <a:pt x="4864" y="3967"/>
                  </a:cubicBezTo>
                  <a:cubicBezTo>
                    <a:pt x="5796" y="2812"/>
                    <a:pt x="5867" y="1529"/>
                    <a:pt x="4712" y="598"/>
                  </a:cubicBezTo>
                  <a:lnTo>
                    <a:pt x="4712" y="596"/>
                  </a:lnTo>
                  <a:cubicBezTo>
                    <a:pt x="4215" y="195"/>
                    <a:pt x="3619" y="0"/>
                    <a:pt x="30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1"/>
            <p:cNvSpPr/>
            <p:nvPr/>
          </p:nvSpPr>
          <p:spPr>
            <a:xfrm>
              <a:off x="2584311" y="4148611"/>
              <a:ext cx="81926" cy="83435"/>
            </a:xfrm>
            <a:custGeom>
              <a:rect b="b" l="l" r="r" t="t"/>
              <a:pathLst>
                <a:path extrusionOk="0" h="5363" w="5266">
                  <a:moveTo>
                    <a:pt x="3610" y="1"/>
                  </a:moveTo>
                  <a:cubicBezTo>
                    <a:pt x="3179" y="1"/>
                    <a:pt x="2753" y="188"/>
                    <a:pt x="2460" y="548"/>
                  </a:cubicBezTo>
                  <a:lnTo>
                    <a:pt x="511" y="2964"/>
                  </a:lnTo>
                  <a:cubicBezTo>
                    <a:pt x="1" y="3598"/>
                    <a:pt x="99" y="4525"/>
                    <a:pt x="731" y="5038"/>
                  </a:cubicBezTo>
                  <a:cubicBezTo>
                    <a:pt x="1004" y="5257"/>
                    <a:pt x="1331" y="5363"/>
                    <a:pt x="1656" y="5363"/>
                  </a:cubicBezTo>
                  <a:cubicBezTo>
                    <a:pt x="2087" y="5363"/>
                    <a:pt x="2513" y="5176"/>
                    <a:pt x="2806" y="4816"/>
                  </a:cubicBezTo>
                  <a:lnTo>
                    <a:pt x="4756" y="2400"/>
                  </a:lnTo>
                  <a:cubicBezTo>
                    <a:pt x="5266" y="1766"/>
                    <a:pt x="5166" y="839"/>
                    <a:pt x="4534" y="326"/>
                  </a:cubicBezTo>
                  <a:cubicBezTo>
                    <a:pt x="4262" y="107"/>
                    <a:pt x="3935" y="1"/>
                    <a:pt x="361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1"/>
            <p:cNvSpPr/>
            <p:nvPr/>
          </p:nvSpPr>
          <p:spPr>
            <a:xfrm>
              <a:off x="2525659" y="3868172"/>
              <a:ext cx="270701" cy="335373"/>
            </a:xfrm>
            <a:custGeom>
              <a:rect b="b" l="l" r="r" t="t"/>
              <a:pathLst>
                <a:path extrusionOk="0" h="21557" w="17400">
                  <a:moveTo>
                    <a:pt x="3645" y="1"/>
                  </a:moveTo>
                  <a:cubicBezTo>
                    <a:pt x="3102" y="1"/>
                    <a:pt x="2609" y="131"/>
                    <a:pt x="2299" y="440"/>
                  </a:cubicBezTo>
                  <a:cubicBezTo>
                    <a:pt x="1" y="2262"/>
                    <a:pt x="909" y="4927"/>
                    <a:pt x="2156" y="5965"/>
                  </a:cubicBezTo>
                  <a:lnTo>
                    <a:pt x="10044" y="11944"/>
                  </a:lnTo>
                  <a:lnTo>
                    <a:pt x="5011" y="19152"/>
                  </a:lnTo>
                  <a:lnTo>
                    <a:pt x="9254" y="21556"/>
                  </a:lnTo>
                  <a:lnTo>
                    <a:pt x="17099" y="11709"/>
                  </a:lnTo>
                  <a:cubicBezTo>
                    <a:pt x="17400" y="10911"/>
                    <a:pt x="17207" y="10009"/>
                    <a:pt x="16605" y="9403"/>
                  </a:cubicBezTo>
                  <a:lnTo>
                    <a:pt x="6237" y="942"/>
                  </a:lnTo>
                  <a:cubicBezTo>
                    <a:pt x="5697" y="400"/>
                    <a:pt x="4595" y="1"/>
                    <a:pt x="364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7" name="Google Shape;957;p41"/>
          <p:cNvGrpSpPr/>
          <p:nvPr/>
        </p:nvGrpSpPr>
        <p:grpSpPr>
          <a:xfrm>
            <a:off x="6746166" y="654778"/>
            <a:ext cx="1392811" cy="1772606"/>
            <a:chOff x="3733264" y="3815556"/>
            <a:chExt cx="795937" cy="1012918"/>
          </a:xfrm>
        </p:grpSpPr>
        <p:sp>
          <p:nvSpPr>
            <p:cNvPr id="958" name="Google Shape;958;p41"/>
            <p:cNvSpPr/>
            <p:nvPr/>
          </p:nvSpPr>
          <p:spPr>
            <a:xfrm>
              <a:off x="3733264" y="4722450"/>
              <a:ext cx="565608" cy="106009"/>
            </a:xfrm>
            <a:custGeom>
              <a:rect b="b" l="l" r="r" t="t"/>
              <a:pathLst>
                <a:path extrusionOk="0" h="6814" w="36356">
                  <a:moveTo>
                    <a:pt x="35448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8" y="0"/>
                    <a:pt x="92" y="318"/>
                    <a:pt x="18" y="753"/>
                  </a:cubicBezTo>
                  <a:cubicBezTo>
                    <a:pt x="7" y="804"/>
                    <a:pt x="1" y="856"/>
                    <a:pt x="2" y="910"/>
                  </a:cubicBezTo>
                  <a:lnTo>
                    <a:pt x="2" y="5904"/>
                  </a:lnTo>
                  <a:cubicBezTo>
                    <a:pt x="2" y="5956"/>
                    <a:pt x="7" y="6006"/>
                    <a:pt x="18" y="6057"/>
                  </a:cubicBezTo>
                  <a:cubicBezTo>
                    <a:pt x="27" y="6109"/>
                    <a:pt x="40" y="6163"/>
                    <a:pt x="57" y="6213"/>
                  </a:cubicBezTo>
                  <a:cubicBezTo>
                    <a:pt x="75" y="6263"/>
                    <a:pt x="98" y="6309"/>
                    <a:pt x="124" y="6354"/>
                  </a:cubicBezTo>
                  <a:cubicBezTo>
                    <a:pt x="198" y="6486"/>
                    <a:pt x="305" y="6597"/>
                    <a:pt x="434" y="6677"/>
                  </a:cubicBezTo>
                  <a:cubicBezTo>
                    <a:pt x="445" y="6684"/>
                    <a:pt x="461" y="6691"/>
                    <a:pt x="477" y="6703"/>
                  </a:cubicBezTo>
                  <a:cubicBezTo>
                    <a:pt x="514" y="6723"/>
                    <a:pt x="551" y="6741"/>
                    <a:pt x="590" y="6755"/>
                  </a:cubicBezTo>
                  <a:cubicBezTo>
                    <a:pt x="635" y="6771"/>
                    <a:pt x="680" y="6784"/>
                    <a:pt x="728" y="6794"/>
                  </a:cubicBezTo>
                  <a:cubicBezTo>
                    <a:pt x="734" y="6796"/>
                    <a:pt x="741" y="6798"/>
                    <a:pt x="748" y="6798"/>
                  </a:cubicBezTo>
                  <a:cubicBezTo>
                    <a:pt x="750" y="6798"/>
                    <a:pt x="753" y="6798"/>
                    <a:pt x="755" y="6797"/>
                  </a:cubicBezTo>
                  <a:cubicBezTo>
                    <a:pt x="801" y="6808"/>
                    <a:pt x="849" y="6813"/>
                    <a:pt x="896" y="6813"/>
                  </a:cubicBezTo>
                  <a:cubicBezTo>
                    <a:pt x="901" y="6813"/>
                    <a:pt x="907" y="6813"/>
                    <a:pt x="912" y="6813"/>
                  </a:cubicBezTo>
                  <a:lnTo>
                    <a:pt x="35442" y="6813"/>
                  </a:lnTo>
                  <a:cubicBezTo>
                    <a:pt x="35447" y="6813"/>
                    <a:pt x="35452" y="6813"/>
                    <a:pt x="35457" y="6813"/>
                  </a:cubicBezTo>
                  <a:cubicBezTo>
                    <a:pt x="35504" y="6813"/>
                    <a:pt x="35551" y="6808"/>
                    <a:pt x="35598" y="6797"/>
                  </a:cubicBezTo>
                  <a:cubicBezTo>
                    <a:pt x="35600" y="6798"/>
                    <a:pt x="35603" y="6798"/>
                    <a:pt x="35605" y="6798"/>
                  </a:cubicBezTo>
                  <a:cubicBezTo>
                    <a:pt x="35612" y="6798"/>
                    <a:pt x="35619" y="6796"/>
                    <a:pt x="35625" y="6794"/>
                  </a:cubicBezTo>
                  <a:cubicBezTo>
                    <a:pt x="35672" y="6784"/>
                    <a:pt x="35718" y="6771"/>
                    <a:pt x="35763" y="6755"/>
                  </a:cubicBezTo>
                  <a:cubicBezTo>
                    <a:pt x="35802" y="6741"/>
                    <a:pt x="35840" y="6723"/>
                    <a:pt x="35876" y="6703"/>
                  </a:cubicBezTo>
                  <a:cubicBezTo>
                    <a:pt x="35880" y="6703"/>
                    <a:pt x="35880" y="6700"/>
                    <a:pt x="35885" y="6700"/>
                  </a:cubicBezTo>
                  <a:cubicBezTo>
                    <a:pt x="35905" y="6689"/>
                    <a:pt x="35924" y="6675"/>
                    <a:pt x="35943" y="6661"/>
                  </a:cubicBezTo>
                  <a:cubicBezTo>
                    <a:pt x="35970" y="6645"/>
                    <a:pt x="35996" y="6626"/>
                    <a:pt x="36021" y="6606"/>
                  </a:cubicBezTo>
                  <a:cubicBezTo>
                    <a:pt x="36024" y="6606"/>
                    <a:pt x="36025" y="6604"/>
                    <a:pt x="36025" y="6602"/>
                  </a:cubicBezTo>
                  <a:cubicBezTo>
                    <a:pt x="36030" y="6599"/>
                    <a:pt x="36032" y="6599"/>
                    <a:pt x="36032" y="6594"/>
                  </a:cubicBezTo>
                  <a:cubicBezTo>
                    <a:pt x="36114" y="6528"/>
                    <a:pt x="36182" y="6447"/>
                    <a:pt x="36232" y="6355"/>
                  </a:cubicBezTo>
                  <a:cubicBezTo>
                    <a:pt x="36260" y="6310"/>
                    <a:pt x="36282" y="6263"/>
                    <a:pt x="36299" y="6213"/>
                  </a:cubicBezTo>
                  <a:cubicBezTo>
                    <a:pt x="36316" y="6163"/>
                    <a:pt x="36329" y="6111"/>
                    <a:pt x="36339" y="6057"/>
                  </a:cubicBezTo>
                  <a:cubicBezTo>
                    <a:pt x="36350" y="6006"/>
                    <a:pt x="36355" y="5956"/>
                    <a:pt x="36354" y="5905"/>
                  </a:cubicBezTo>
                  <a:lnTo>
                    <a:pt x="36354" y="910"/>
                  </a:lnTo>
                  <a:cubicBezTo>
                    <a:pt x="36355" y="858"/>
                    <a:pt x="36350" y="804"/>
                    <a:pt x="36339" y="753"/>
                  </a:cubicBezTo>
                  <a:cubicBezTo>
                    <a:pt x="36265" y="318"/>
                    <a:pt x="35888" y="0"/>
                    <a:pt x="3544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1"/>
            <p:cNvSpPr/>
            <p:nvPr/>
          </p:nvSpPr>
          <p:spPr>
            <a:xfrm>
              <a:off x="4130182" y="4722450"/>
              <a:ext cx="119279" cy="106024"/>
            </a:xfrm>
            <a:custGeom>
              <a:rect b="b" l="l" r="r" t="t"/>
              <a:pathLst>
                <a:path extrusionOk="0" h="6815" w="7667">
                  <a:moveTo>
                    <a:pt x="0" y="0"/>
                  </a:moveTo>
                  <a:lnTo>
                    <a:pt x="0" y="6815"/>
                  </a:lnTo>
                  <a:lnTo>
                    <a:pt x="7666" y="6815"/>
                  </a:lnTo>
                  <a:lnTo>
                    <a:pt x="76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1"/>
            <p:cNvSpPr/>
            <p:nvPr/>
          </p:nvSpPr>
          <p:spPr>
            <a:xfrm>
              <a:off x="3733544" y="4722450"/>
              <a:ext cx="565080" cy="11730"/>
            </a:xfrm>
            <a:custGeom>
              <a:rect b="b" l="l" r="r" t="t"/>
              <a:pathLst>
                <a:path extrusionOk="0" h="754" w="36322">
                  <a:moveTo>
                    <a:pt x="35430" y="0"/>
                  </a:moveTo>
                  <a:cubicBezTo>
                    <a:pt x="35428" y="0"/>
                    <a:pt x="35426" y="0"/>
                    <a:pt x="35424" y="0"/>
                  </a:cubicBez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ubicBezTo>
                    <a:pt x="450" y="0"/>
                    <a:pt x="74" y="318"/>
                    <a:pt x="0" y="753"/>
                  </a:cubicBezTo>
                  <a:lnTo>
                    <a:pt x="36321" y="753"/>
                  </a:lnTo>
                  <a:cubicBezTo>
                    <a:pt x="36247" y="318"/>
                    <a:pt x="35870" y="0"/>
                    <a:pt x="35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1"/>
            <p:cNvSpPr/>
            <p:nvPr/>
          </p:nvSpPr>
          <p:spPr>
            <a:xfrm>
              <a:off x="3945483" y="4532384"/>
              <a:ext cx="565577" cy="106009"/>
            </a:xfrm>
            <a:custGeom>
              <a:rect b="b" l="l" r="r" t="t"/>
              <a:pathLst>
                <a:path extrusionOk="0" h="6814" w="36354">
                  <a:moveTo>
                    <a:pt x="35445" y="0"/>
                  </a:moveTo>
                  <a:cubicBezTo>
                    <a:pt x="35443" y="0"/>
                    <a:pt x="35441" y="0"/>
                    <a:pt x="35439" y="1"/>
                  </a:cubicBezTo>
                  <a:lnTo>
                    <a:pt x="910" y="1"/>
                  </a:lnTo>
                  <a:cubicBezTo>
                    <a:pt x="909" y="1"/>
                    <a:pt x="908" y="0"/>
                    <a:pt x="907" y="0"/>
                  </a:cubicBezTo>
                  <a:cubicBezTo>
                    <a:pt x="466" y="0"/>
                    <a:pt x="90" y="319"/>
                    <a:pt x="16" y="754"/>
                  </a:cubicBezTo>
                  <a:cubicBezTo>
                    <a:pt x="5" y="804"/>
                    <a:pt x="0" y="856"/>
                    <a:pt x="0" y="910"/>
                  </a:cubicBezTo>
                  <a:lnTo>
                    <a:pt x="0" y="5904"/>
                  </a:lnTo>
                  <a:cubicBezTo>
                    <a:pt x="0" y="5956"/>
                    <a:pt x="6" y="6007"/>
                    <a:pt x="16" y="6057"/>
                  </a:cubicBezTo>
                  <a:cubicBezTo>
                    <a:pt x="25" y="6111"/>
                    <a:pt x="38" y="6163"/>
                    <a:pt x="55" y="6214"/>
                  </a:cubicBezTo>
                  <a:cubicBezTo>
                    <a:pt x="74" y="6263"/>
                    <a:pt x="96" y="6311"/>
                    <a:pt x="122" y="6356"/>
                  </a:cubicBezTo>
                  <a:cubicBezTo>
                    <a:pt x="197" y="6488"/>
                    <a:pt x="303" y="6598"/>
                    <a:pt x="432" y="6677"/>
                  </a:cubicBezTo>
                  <a:cubicBezTo>
                    <a:pt x="443" y="6685"/>
                    <a:pt x="459" y="6693"/>
                    <a:pt x="475" y="6705"/>
                  </a:cubicBezTo>
                  <a:cubicBezTo>
                    <a:pt x="511" y="6724"/>
                    <a:pt x="551" y="6741"/>
                    <a:pt x="588" y="6755"/>
                  </a:cubicBezTo>
                  <a:cubicBezTo>
                    <a:pt x="633" y="6773"/>
                    <a:pt x="679" y="6786"/>
                    <a:pt x="726" y="6795"/>
                  </a:cubicBezTo>
                  <a:cubicBezTo>
                    <a:pt x="735" y="6797"/>
                    <a:pt x="745" y="6799"/>
                    <a:pt x="753" y="6799"/>
                  </a:cubicBezTo>
                  <a:cubicBezTo>
                    <a:pt x="800" y="6808"/>
                    <a:pt x="847" y="6814"/>
                    <a:pt x="894" y="6814"/>
                  </a:cubicBezTo>
                  <a:cubicBezTo>
                    <a:pt x="899" y="6814"/>
                    <a:pt x="904" y="6814"/>
                    <a:pt x="910" y="6813"/>
                  </a:cubicBezTo>
                  <a:lnTo>
                    <a:pt x="35441" y="6813"/>
                  </a:lnTo>
                  <a:cubicBezTo>
                    <a:pt x="35446" y="6814"/>
                    <a:pt x="35452" y="6814"/>
                    <a:pt x="35457" y="6814"/>
                  </a:cubicBezTo>
                  <a:cubicBezTo>
                    <a:pt x="35504" y="6814"/>
                    <a:pt x="35551" y="6808"/>
                    <a:pt x="35597" y="6799"/>
                  </a:cubicBezTo>
                  <a:cubicBezTo>
                    <a:pt x="35606" y="6799"/>
                    <a:pt x="35616" y="6797"/>
                    <a:pt x="35625" y="6795"/>
                  </a:cubicBezTo>
                  <a:cubicBezTo>
                    <a:pt x="35671" y="6786"/>
                    <a:pt x="35718" y="6773"/>
                    <a:pt x="35762" y="6755"/>
                  </a:cubicBezTo>
                  <a:cubicBezTo>
                    <a:pt x="35800" y="6741"/>
                    <a:pt x="35839" y="6724"/>
                    <a:pt x="35875" y="6705"/>
                  </a:cubicBezTo>
                  <a:cubicBezTo>
                    <a:pt x="35880" y="6705"/>
                    <a:pt x="35880" y="6700"/>
                    <a:pt x="35884" y="6700"/>
                  </a:cubicBezTo>
                  <a:cubicBezTo>
                    <a:pt x="35904" y="6689"/>
                    <a:pt x="35923" y="6676"/>
                    <a:pt x="35942" y="6661"/>
                  </a:cubicBezTo>
                  <a:cubicBezTo>
                    <a:pt x="35970" y="6645"/>
                    <a:pt x="35996" y="6627"/>
                    <a:pt x="36020" y="6606"/>
                  </a:cubicBezTo>
                  <a:cubicBezTo>
                    <a:pt x="36021" y="6607"/>
                    <a:pt x="36021" y="6607"/>
                    <a:pt x="36022" y="6607"/>
                  </a:cubicBezTo>
                  <a:cubicBezTo>
                    <a:pt x="36024" y="6607"/>
                    <a:pt x="36025" y="6605"/>
                    <a:pt x="36025" y="6603"/>
                  </a:cubicBezTo>
                  <a:cubicBezTo>
                    <a:pt x="36029" y="6599"/>
                    <a:pt x="36032" y="6599"/>
                    <a:pt x="36032" y="6595"/>
                  </a:cubicBezTo>
                  <a:cubicBezTo>
                    <a:pt x="36113" y="6528"/>
                    <a:pt x="36181" y="6447"/>
                    <a:pt x="36232" y="6356"/>
                  </a:cubicBezTo>
                  <a:cubicBezTo>
                    <a:pt x="36258" y="6311"/>
                    <a:pt x="36279" y="6263"/>
                    <a:pt x="36298" y="6215"/>
                  </a:cubicBezTo>
                  <a:cubicBezTo>
                    <a:pt x="36316" y="6163"/>
                    <a:pt x="36329" y="6111"/>
                    <a:pt x="36337" y="6059"/>
                  </a:cubicBezTo>
                  <a:cubicBezTo>
                    <a:pt x="36349" y="6008"/>
                    <a:pt x="36353" y="5956"/>
                    <a:pt x="36353" y="5905"/>
                  </a:cubicBezTo>
                  <a:lnTo>
                    <a:pt x="36353" y="910"/>
                  </a:lnTo>
                  <a:cubicBezTo>
                    <a:pt x="36353" y="856"/>
                    <a:pt x="36349" y="804"/>
                    <a:pt x="36337" y="754"/>
                  </a:cubicBezTo>
                  <a:cubicBezTo>
                    <a:pt x="36262" y="318"/>
                    <a:pt x="35886" y="0"/>
                    <a:pt x="35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1"/>
            <p:cNvSpPr/>
            <p:nvPr/>
          </p:nvSpPr>
          <p:spPr>
            <a:xfrm>
              <a:off x="4342371" y="4532384"/>
              <a:ext cx="119279" cy="106024"/>
            </a:xfrm>
            <a:custGeom>
              <a:rect b="b" l="l" r="r" t="t"/>
              <a:pathLst>
                <a:path extrusionOk="0" h="6815" w="7667">
                  <a:moveTo>
                    <a:pt x="0" y="1"/>
                  </a:moveTo>
                  <a:lnTo>
                    <a:pt x="0" y="6815"/>
                  </a:lnTo>
                  <a:lnTo>
                    <a:pt x="7666" y="6815"/>
                  </a:lnTo>
                  <a:lnTo>
                    <a:pt x="766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1"/>
            <p:cNvSpPr/>
            <p:nvPr/>
          </p:nvSpPr>
          <p:spPr>
            <a:xfrm>
              <a:off x="3945732" y="4532384"/>
              <a:ext cx="565080" cy="11730"/>
            </a:xfrm>
            <a:custGeom>
              <a:rect b="b" l="l" r="r" t="t"/>
              <a:pathLst>
                <a:path extrusionOk="0" h="754" w="36322">
                  <a:moveTo>
                    <a:pt x="35429" y="0"/>
                  </a:moveTo>
                  <a:cubicBezTo>
                    <a:pt x="35427" y="0"/>
                    <a:pt x="35425" y="0"/>
                    <a:pt x="35423" y="1"/>
                  </a:cubicBezTo>
                  <a:lnTo>
                    <a:pt x="894" y="1"/>
                  </a:lnTo>
                  <a:cubicBezTo>
                    <a:pt x="893" y="1"/>
                    <a:pt x="892" y="0"/>
                    <a:pt x="891" y="0"/>
                  </a:cubicBezTo>
                  <a:cubicBezTo>
                    <a:pt x="450" y="0"/>
                    <a:pt x="74" y="319"/>
                    <a:pt x="0" y="754"/>
                  </a:cubicBezTo>
                  <a:lnTo>
                    <a:pt x="36321" y="754"/>
                  </a:lnTo>
                  <a:cubicBezTo>
                    <a:pt x="36246" y="318"/>
                    <a:pt x="35870" y="0"/>
                    <a:pt x="3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1"/>
            <p:cNvSpPr/>
            <p:nvPr/>
          </p:nvSpPr>
          <p:spPr>
            <a:xfrm>
              <a:off x="3945732" y="4626615"/>
              <a:ext cx="565080" cy="11777"/>
            </a:xfrm>
            <a:custGeom>
              <a:rect b="b" l="l" r="r" t="t"/>
              <a:pathLst>
                <a:path extrusionOk="0" h="757" w="36322">
                  <a:moveTo>
                    <a:pt x="0" y="0"/>
                  </a:moveTo>
                  <a:lnTo>
                    <a:pt x="0" y="0"/>
                  </a:lnTo>
                  <a:cubicBezTo>
                    <a:pt x="9" y="54"/>
                    <a:pt x="22" y="106"/>
                    <a:pt x="39" y="157"/>
                  </a:cubicBezTo>
                  <a:cubicBezTo>
                    <a:pt x="58" y="206"/>
                    <a:pt x="80" y="254"/>
                    <a:pt x="106" y="299"/>
                  </a:cubicBezTo>
                  <a:cubicBezTo>
                    <a:pt x="181" y="431"/>
                    <a:pt x="287" y="541"/>
                    <a:pt x="416" y="620"/>
                  </a:cubicBezTo>
                  <a:cubicBezTo>
                    <a:pt x="427" y="628"/>
                    <a:pt x="443" y="636"/>
                    <a:pt x="459" y="648"/>
                  </a:cubicBezTo>
                  <a:cubicBezTo>
                    <a:pt x="495" y="667"/>
                    <a:pt x="535" y="684"/>
                    <a:pt x="572" y="698"/>
                  </a:cubicBezTo>
                  <a:cubicBezTo>
                    <a:pt x="617" y="716"/>
                    <a:pt x="663" y="729"/>
                    <a:pt x="710" y="738"/>
                  </a:cubicBezTo>
                  <a:cubicBezTo>
                    <a:pt x="719" y="740"/>
                    <a:pt x="729" y="742"/>
                    <a:pt x="737" y="742"/>
                  </a:cubicBezTo>
                  <a:cubicBezTo>
                    <a:pt x="784" y="751"/>
                    <a:pt x="831" y="757"/>
                    <a:pt x="878" y="757"/>
                  </a:cubicBezTo>
                  <a:cubicBezTo>
                    <a:pt x="883" y="757"/>
                    <a:pt x="888" y="757"/>
                    <a:pt x="894" y="756"/>
                  </a:cubicBezTo>
                  <a:lnTo>
                    <a:pt x="35425" y="756"/>
                  </a:lnTo>
                  <a:cubicBezTo>
                    <a:pt x="35430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1" y="742"/>
                  </a:cubicBezTo>
                  <a:cubicBezTo>
                    <a:pt x="35590" y="742"/>
                    <a:pt x="35600" y="740"/>
                    <a:pt x="35609" y="738"/>
                  </a:cubicBezTo>
                  <a:cubicBezTo>
                    <a:pt x="35655" y="729"/>
                    <a:pt x="35702" y="716"/>
                    <a:pt x="35746" y="698"/>
                  </a:cubicBezTo>
                  <a:cubicBezTo>
                    <a:pt x="35784" y="684"/>
                    <a:pt x="35823" y="667"/>
                    <a:pt x="35859" y="648"/>
                  </a:cubicBezTo>
                  <a:cubicBezTo>
                    <a:pt x="35864" y="648"/>
                    <a:pt x="35864" y="643"/>
                    <a:pt x="35868" y="643"/>
                  </a:cubicBezTo>
                  <a:cubicBezTo>
                    <a:pt x="35888" y="632"/>
                    <a:pt x="35907" y="619"/>
                    <a:pt x="35926" y="604"/>
                  </a:cubicBezTo>
                  <a:cubicBezTo>
                    <a:pt x="35954" y="588"/>
                    <a:pt x="35980" y="570"/>
                    <a:pt x="36004" y="549"/>
                  </a:cubicBezTo>
                  <a:lnTo>
                    <a:pt x="36004" y="546"/>
                  </a:lnTo>
                  <a:cubicBezTo>
                    <a:pt x="36006" y="547"/>
                    <a:pt x="36007" y="548"/>
                    <a:pt x="36007" y="548"/>
                  </a:cubicBezTo>
                  <a:cubicBezTo>
                    <a:pt x="36009" y="548"/>
                    <a:pt x="36009" y="546"/>
                    <a:pt x="36009" y="546"/>
                  </a:cubicBezTo>
                  <a:cubicBezTo>
                    <a:pt x="36013" y="542"/>
                    <a:pt x="36016" y="542"/>
                    <a:pt x="36016" y="538"/>
                  </a:cubicBezTo>
                  <a:cubicBezTo>
                    <a:pt x="36097" y="471"/>
                    <a:pt x="36165" y="390"/>
                    <a:pt x="36216" y="299"/>
                  </a:cubicBezTo>
                  <a:cubicBezTo>
                    <a:pt x="36242" y="254"/>
                    <a:pt x="36263" y="206"/>
                    <a:pt x="36282" y="158"/>
                  </a:cubicBezTo>
                  <a:cubicBezTo>
                    <a:pt x="36300" y="106"/>
                    <a:pt x="36313" y="54"/>
                    <a:pt x="36321" y="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1"/>
            <p:cNvSpPr/>
            <p:nvPr/>
          </p:nvSpPr>
          <p:spPr>
            <a:xfrm>
              <a:off x="3820992" y="4628125"/>
              <a:ext cx="565593" cy="106040"/>
            </a:xfrm>
            <a:custGeom>
              <a:rect b="b" l="l" r="r" t="t"/>
              <a:pathLst>
                <a:path extrusionOk="0" h="6816" w="36355">
                  <a:moveTo>
                    <a:pt x="35445" y="0"/>
                  </a:moveTo>
                  <a:cubicBezTo>
                    <a:pt x="35443" y="0"/>
                    <a:pt x="35441" y="0"/>
                    <a:pt x="35439" y="0"/>
                  </a:cubicBezTo>
                  <a:lnTo>
                    <a:pt x="911" y="0"/>
                  </a:lnTo>
                  <a:cubicBezTo>
                    <a:pt x="910" y="0"/>
                    <a:pt x="909" y="0"/>
                    <a:pt x="908" y="0"/>
                  </a:cubicBezTo>
                  <a:cubicBezTo>
                    <a:pt x="466" y="0"/>
                    <a:pt x="90" y="319"/>
                    <a:pt x="16" y="754"/>
                  </a:cubicBezTo>
                  <a:cubicBezTo>
                    <a:pt x="6" y="806"/>
                    <a:pt x="0" y="858"/>
                    <a:pt x="0" y="910"/>
                  </a:cubicBezTo>
                  <a:lnTo>
                    <a:pt x="0" y="5905"/>
                  </a:lnTo>
                  <a:cubicBezTo>
                    <a:pt x="0" y="5957"/>
                    <a:pt x="6" y="6008"/>
                    <a:pt x="16" y="6059"/>
                  </a:cubicBezTo>
                  <a:cubicBezTo>
                    <a:pt x="26" y="6111"/>
                    <a:pt x="39" y="6165"/>
                    <a:pt x="55" y="6215"/>
                  </a:cubicBezTo>
                  <a:cubicBezTo>
                    <a:pt x="128" y="6406"/>
                    <a:pt x="259" y="6569"/>
                    <a:pt x="432" y="6677"/>
                  </a:cubicBezTo>
                  <a:cubicBezTo>
                    <a:pt x="445" y="6686"/>
                    <a:pt x="459" y="6693"/>
                    <a:pt x="475" y="6705"/>
                  </a:cubicBezTo>
                  <a:cubicBezTo>
                    <a:pt x="513" y="6725"/>
                    <a:pt x="551" y="6742"/>
                    <a:pt x="590" y="6757"/>
                  </a:cubicBezTo>
                  <a:cubicBezTo>
                    <a:pt x="633" y="6773"/>
                    <a:pt x="679" y="6787"/>
                    <a:pt x="726" y="6796"/>
                  </a:cubicBezTo>
                  <a:cubicBezTo>
                    <a:pt x="732" y="6798"/>
                    <a:pt x="739" y="6799"/>
                    <a:pt x="746" y="6799"/>
                  </a:cubicBezTo>
                  <a:cubicBezTo>
                    <a:pt x="749" y="6799"/>
                    <a:pt x="751" y="6799"/>
                    <a:pt x="753" y="6799"/>
                  </a:cubicBezTo>
                  <a:cubicBezTo>
                    <a:pt x="800" y="6809"/>
                    <a:pt x="847" y="6815"/>
                    <a:pt x="895" y="6815"/>
                  </a:cubicBezTo>
                  <a:cubicBezTo>
                    <a:pt x="900" y="6815"/>
                    <a:pt x="906" y="6815"/>
                    <a:pt x="911" y="6815"/>
                  </a:cubicBezTo>
                  <a:lnTo>
                    <a:pt x="35441" y="6815"/>
                  </a:lnTo>
                  <a:cubicBezTo>
                    <a:pt x="35446" y="6815"/>
                    <a:pt x="35451" y="6815"/>
                    <a:pt x="35457" y="6815"/>
                  </a:cubicBezTo>
                  <a:cubicBezTo>
                    <a:pt x="35504" y="6815"/>
                    <a:pt x="35550" y="6809"/>
                    <a:pt x="35597" y="6799"/>
                  </a:cubicBezTo>
                  <a:cubicBezTo>
                    <a:pt x="35600" y="6799"/>
                    <a:pt x="35602" y="6799"/>
                    <a:pt x="35605" y="6799"/>
                  </a:cubicBezTo>
                  <a:cubicBezTo>
                    <a:pt x="35611" y="6799"/>
                    <a:pt x="35618" y="6798"/>
                    <a:pt x="35625" y="6796"/>
                  </a:cubicBezTo>
                  <a:cubicBezTo>
                    <a:pt x="35671" y="6787"/>
                    <a:pt x="35717" y="6773"/>
                    <a:pt x="35762" y="6757"/>
                  </a:cubicBezTo>
                  <a:cubicBezTo>
                    <a:pt x="35800" y="6742"/>
                    <a:pt x="35839" y="6725"/>
                    <a:pt x="35875" y="6705"/>
                  </a:cubicBezTo>
                  <a:cubicBezTo>
                    <a:pt x="35880" y="6705"/>
                    <a:pt x="35880" y="6702"/>
                    <a:pt x="35884" y="6702"/>
                  </a:cubicBezTo>
                  <a:cubicBezTo>
                    <a:pt x="35904" y="6690"/>
                    <a:pt x="35923" y="6677"/>
                    <a:pt x="35942" y="6663"/>
                  </a:cubicBezTo>
                  <a:cubicBezTo>
                    <a:pt x="35970" y="6647"/>
                    <a:pt x="35996" y="6628"/>
                    <a:pt x="36020" y="6608"/>
                  </a:cubicBezTo>
                  <a:cubicBezTo>
                    <a:pt x="36023" y="6608"/>
                    <a:pt x="36025" y="6606"/>
                    <a:pt x="36025" y="6603"/>
                  </a:cubicBezTo>
                  <a:cubicBezTo>
                    <a:pt x="36029" y="6600"/>
                    <a:pt x="36032" y="6600"/>
                    <a:pt x="36032" y="6596"/>
                  </a:cubicBezTo>
                  <a:cubicBezTo>
                    <a:pt x="36113" y="6529"/>
                    <a:pt x="36181" y="6448"/>
                    <a:pt x="36232" y="6357"/>
                  </a:cubicBezTo>
                  <a:cubicBezTo>
                    <a:pt x="36258" y="6312"/>
                    <a:pt x="36279" y="6264"/>
                    <a:pt x="36298" y="6215"/>
                  </a:cubicBezTo>
                  <a:cubicBezTo>
                    <a:pt x="36316" y="6165"/>
                    <a:pt x="36329" y="6112"/>
                    <a:pt x="36337" y="6059"/>
                  </a:cubicBezTo>
                  <a:cubicBezTo>
                    <a:pt x="36349" y="6008"/>
                    <a:pt x="36353" y="5957"/>
                    <a:pt x="36353" y="5907"/>
                  </a:cubicBezTo>
                  <a:lnTo>
                    <a:pt x="36353" y="910"/>
                  </a:lnTo>
                  <a:cubicBezTo>
                    <a:pt x="36355" y="858"/>
                    <a:pt x="36349" y="806"/>
                    <a:pt x="36337" y="754"/>
                  </a:cubicBezTo>
                  <a:cubicBezTo>
                    <a:pt x="36264" y="318"/>
                    <a:pt x="35886" y="0"/>
                    <a:pt x="35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1"/>
            <p:cNvSpPr/>
            <p:nvPr/>
          </p:nvSpPr>
          <p:spPr>
            <a:xfrm>
              <a:off x="4217880" y="4628125"/>
              <a:ext cx="119279" cy="106055"/>
            </a:xfrm>
            <a:custGeom>
              <a:rect b="b" l="l" r="r" t="t"/>
              <a:pathLst>
                <a:path extrusionOk="0" h="6817" w="7667">
                  <a:moveTo>
                    <a:pt x="0" y="0"/>
                  </a:moveTo>
                  <a:lnTo>
                    <a:pt x="0" y="6816"/>
                  </a:lnTo>
                  <a:lnTo>
                    <a:pt x="7666" y="6816"/>
                  </a:lnTo>
                  <a:lnTo>
                    <a:pt x="76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1"/>
            <p:cNvSpPr/>
            <p:nvPr/>
          </p:nvSpPr>
          <p:spPr>
            <a:xfrm>
              <a:off x="3821241" y="4628125"/>
              <a:ext cx="565080" cy="11730"/>
            </a:xfrm>
            <a:custGeom>
              <a:rect b="b" l="l" r="r" t="t"/>
              <a:pathLst>
                <a:path extrusionOk="0" h="754" w="36322">
                  <a:moveTo>
                    <a:pt x="35429" y="0"/>
                  </a:moveTo>
                  <a:cubicBezTo>
                    <a:pt x="35427" y="0"/>
                    <a:pt x="35425" y="0"/>
                    <a:pt x="35423" y="0"/>
                  </a:cubicBezTo>
                  <a:lnTo>
                    <a:pt x="895" y="0"/>
                  </a:lnTo>
                  <a:cubicBezTo>
                    <a:pt x="894" y="0"/>
                    <a:pt x="893" y="0"/>
                    <a:pt x="892" y="0"/>
                  </a:cubicBezTo>
                  <a:cubicBezTo>
                    <a:pt x="450" y="0"/>
                    <a:pt x="74" y="319"/>
                    <a:pt x="0" y="754"/>
                  </a:cubicBezTo>
                  <a:lnTo>
                    <a:pt x="36321" y="754"/>
                  </a:lnTo>
                  <a:cubicBezTo>
                    <a:pt x="36248" y="318"/>
                    <a:pt x="35870" y="0"/>
                    <a:pt x="3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1"/>
            <p:cNvSpPr/>
            <p:nvPr/>
          </p:nvSpPr>
          <p:spPr>
            <a:xfrm>
              <a:off x="3821241" y="4722372"/>
              <a:ext cx="565080" cy="11793"/>
            </a:xfrm>
            <a:custGeom>
              <a:rect b="b" l="l" r="r" t="t"/>
              <a:pathLst>
                <a:path extrusionOk="0" h="758" w="36322">
                  <a:moveTo>
                    <a:pt x="0" y="1"/>
                  </a:moveTo>
                  <a:cubicBezTo>
                    <a:pt x="10" y="53"/>
                    <a:pt x="23" y="107"/>
                    <a:pt x="39" y="157"/>
                  </a:cubicBezTo>
                  <a:cubicBezTo>
                    <a:pt x="112" y="348"/>
                    <a:pt x="243" y="511"/>
                    <a:pt x="416" y="619"/>
                  </a:cubicBezTo>
                  <a:cubicBezTo>
                    <a:pt x="429" y="628"/>
                    <a:pt x="443" y="635"/>
                    <a:pt x="459" y="647"/>
                  </a:cubicBezTo>
                  <a:cubicBezTo>
                    <a:pt x="497" y="667"/>
                    <a:pt x="535" y="684"/>
                    <a:pt x="574" y="699"/>
                  </a:cubicBezTo>
                  <a:cubicBezTo>
                    <a:pt x="617" y="715"/>
                    <a:pt x="663" y="729"/>
                    <a:pt x="710" y="738"/>
                  </a:cubicBezTo>
                  <a:cubicBezTo>
                    <a:pt x="716" y="740"/>
                    <a:pt x="723" y="741"/>
                    <a:pt x="730" y="741"/>
                  </a:cubicBezTo>
                  <a:cubicBezTo>
                    <a:pt x="733" y="741"/>
                    <a:pt x="735" y="741"/>
                    <a:pt x="737" y="741"/>
                  </a:cubicBezTo>
                  <a:cubicBezTo>
                    <a:pt x="784" y="751"/>
                    <a:pt x="831" y="757"/>
                    <a:pt x="879" y="757"/>
                  </a:cubicBezTo>
                  <a:cubicBezTo>
                    <a:pt x="884" y="757"/>
                    <a:pt x="890" y="757"/>
                    <a:pt x="895" y="757"/>
                  </a:cubicBezTo>
                  <a:lnTo>
                    <a:pt x="35425" y="757"/>
                  </a:lnTo>
                  <a:cubicBezTo>
                    <a:pt x="35430" y="757"/>
                    <a:pt x="35435" y="757"/>
                    <a:pt x="35441" y="757"/>
                  </a:cubicBezTo>
                  <a:cubicBezTo>
                    <a:pt x="35488" y="757"/>
                    <a:pt x="35534" y="751"/>
                    <a:pt x="35581" y="741"/>
                  </a:cubicBezTo>
                  <a:cubicBezTo>
                    <a:pt x="35584" y="741"/>
                    <a:pt x="35586" y="741"/>
                    <a:pt x="35589" y="741"/>
                  </a:cubicBezTo>
                  <a:cubicBezTo>
                    <a:pt x="35595" y="741"/>
                    <a:pt x="35602" y="740"/>
                    <a:pt x="35609" y="738"/>
                  </a:cubicBezTo>
                  <a:cubicBezTo>
                    <a:pt x="35655" y="729"/>
                    <a:pt x="35701" y="715"/>
                    <a:pt x="35746" y="699"/>
                  </a:cubicBezTo>
                  <a:cubicBezTo>
                    <a:pt x="35784" y="684"/>
                    <a:pt x="35823" y="667"/>
                    <a:pt x="35859" y="647"/>
                  </a:cubicBezTo>
                  <a:cubicBezTo>
                    <a:pt x="35864" y="647"/>
                    <a:pt x="35864" y="644"/>
                    <a:pt x="35868" y="644"/>
                  </a:cubicBezTo>
                  <a:cubicBezTo>
                    <a:pt x="35888" y="632"/>
                    <a:pt x="35907" y="619"/>
                    <a:pt x="35926" y="605"/>
                  </a:cubicBezTo>
                  <a:cubicBezTo>
                    <a:pt x="35954" y="589"/>
                    <a:pt x="35980" y="570"/>
                    <a:pt x="36004" y="550"/>
                  </a:cubicBezTo>
                  <a:lnTo>
                    <a:pt x="36004" y="545"/>
                  </a:lnTo>
                  <a:cubicBezTo>
                    <a:pt x="36006" y="547"/>
                    <a:pt x="36007" y="547"/>
                    <a:pt x="36007" y="547"/>
                  </a:cubicBezTo>
                  <a:cubicBezTo>
                    <a:pt x="36009" y="547"/>
                    <a:pt x="36009" y="545"/>
                    <a:pt x="36009" y="545"/>
                  </a:cubicBezTo>
                  <a:cubicBezTo>
                    <a:pt x="36013" y="542"/>
                    <a:pt x="36017" y="542"/>
                    <a:pt x="36017" y="538"/>
                  </a:cubicBezTo>
                  <a:cubicBezTo>
                    <a:pt x="36097" y="471"/>
                    <a:pt x="36165" y="390"/>
                    <a:pt x="36216" y="299"/>
                  </a:cubicBezTo>
                  <a:cubicBezTo>
                    <a:pt x="36242" y="254"/>
                    <a:pt x="36263" y="206"/>
                    <a:pt x="36282" y="157"/>
                  </a:cubicBezTo>
                  <a:cubicBezTo>
                    <a:pt x="36300" y="107"/>
                    <a:pt x="36313" y="54"/>
                    <a:pt x="36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1"/>
            <p:cNvSpPr/>
            <p:nvPr/>
          </p:nvSpPr>
          <p:spPr>
            <a:xfrm>
              <a:off x="3820992" y="4432209"/>
              <a:ext cx="565593" cy="106024"/>
            </a:xfrm>
            <a:custGeom>
              <a:rect b="b" l="l" r="r" t="t"/>
              <a:pathLst>
                <a:path extrusionOk="0" h="6815" w="36355">
                  <a:moveTo>
                    <a:pt x="35445" y="0"/>
                  </a:moveTo>
                  <a:cubicBezTo>
                    <a:pt x="35443" y="0"/>
                    <a:pt x="35441" y="0"/>
                    <a:pt x="35439" y="0"/>
                  </a:cubicBezTo>
                  <a:lnTo>
                    <a:pt x="911" y="0"/>
                  </a:lnTo>
                  <a:cubicBezTo>
                    <a:pt x="910" y="0"/>
                    <a:pt x="909" y="0"/>
                    <a:pt x="908" y="0"/>
                  </a:cubicBezTo>
                  <a:cubicBezTo>
                    <a:pt x="466" y="0"/>
                    <a:pt x="90" y="318"/>
                    <a:pt x="16" y="753"/>
                  </a:cubicBezTo>
                  <a:cubicBezTo>
                    <a:pt x="6" y="806"/>
                    <a:pt x="0" y="858"/>
                    <a:pt x="0" y="910"/>
                  </a:cubicBezTo>
                  <a:lnTo>
                    <a:pt x="0" y="5905"/>
                  </a:lnTo>
                  <a:cubicBezTo>
                    <a:pt x="0" y="5957"/>
                    <a:pt x="6" y="6008"/>
                    <a:pt x="16" y="6059"/>
                  </a:cubicBezTo>
                  <a:cubicBezTo>
                    <a:pt x="26" y="6111"/>
                    <a:pt x="39" y="6164"/>
                    <a:pt x="55" y="6215"/>
                  </a:cubicBezTo>
                  <a:cubicBezTo>
                    <a:pt x="128" y="6406"/>
                    <a:pt x="259" y="6568"/>
                    <a:pt x="432" y="6678"/>
                  </a:cubicBezTo>
                  <a:cubicBezTo>
                    <a:pt x="445" y="6686"/>
                    <a:pt x="459" y="6693"/>
                    <a:pt x="475" y="6705"/>
                  </a:cubicBezTo>
                  <a:cubicBezTo>
                    <a:pt x="511" y="6725"/>
                    <a:pt x="551" y="6742"/>
                    <a:pt x="590" y="6757"/>
                  </a:cubicBezTo>
                  <a:cubicBezTo>
                    <a:pt x="633" y="6773"/>
                    <a:pt x="679" y="6787"/>
                    <a:pt x="726" y="6796"/>
                  </a:cubicBezTo>
                  <a:cubicBezTo>
                    <a:pt x="732" y="6798"/>
                    <a:pt x="739" y="6799"/>
                    <a:pt x="746" y="6799"/>
                  </a:cubicBezTo>
                  <a:cubicBezTo>
                    <a:pt x="749" y="6799"/>
                    <a:pt x="751" y="6799"/>
                    <a:pt x="753" y="6799"/>
                  </a:cubicBezTo>
                  <a:cubicBezTo>
                    <a:pt x="800" y="6809"/>
                    <a:pt x="847" y="6815"/>
                    <a:pt x="895" y="6815"/>
                  </a:cubicBezTo>
                  <a:cubicBezTo>
                    <a:pt x="900" y="6815"/>
                    <a:pt x="906" y="6815"/>
                    <a:pt x="911" y="6815"/>
                  </a:cubicBezTo>
                  <a:lnTo>
                    <a:pt x="35441" y="6815"/>
                  </a:lnTo>
                  <a:cubicBezTo>
                    <a:pt x="35446" y="6815"/>
                    <a:pt x="35451" y="6815"/>
                    <a:pt x="35457" y="6815"/>
                  </a:cubicBezTo>
                  <a:cubicBezTo>
                    <a:pt x="35504" y="6815"/>
                    <a:pt x="35550" y="6809"/>
                    <a:pt x="35597" y="6799"/>
                  </a:cubicBezTo>
                  <a:cubicBezTo>
                    <a:pt x="35600" y="6799"/>
                    <a:pt x="35602" y="6799"/>
                    <a:pt x="35605" y="6799"/>
                  </a:cubicBezTo>
                  <a:cubicBezTo>
                    <a:pt x="35611" y="6799"/>
                    <a:pt x="35618" y="6798"/>
                    <a:pt x="35625" y="6796"/>
                  </a:cubicBezTo>
                  <a:cubicBezTo>
                    <a:pt x="35671" y="6787"/>
                    <a:pt x="35717" y="6773"/>
                    <a:pt x="35762" y="6757"/>
                  </a:cubicBezTo>
                  <a:cubicBezTo>
                    <a:pt x="35802" y="6742"/>
                    <a:pt x="35839" y="6725"/>
                    <a:pt x="35875" y="6705"/>
                  </a:cubicBezTo>
                  <a:cubicBezTo>
                    <a:pt x="35880" y="6705"/>
                    <a:pt x="35880" y="6702"/>
                    <a:pt x="35884" y="6702"/>
                  </a:cubicBezTo>
                  <a:cubicBezTo>
                    <a:pt x="35904" y="6690"/>
                    <a:pt x="35923" y="6677"/>
                    <a:pt x="35942" y="6663"/>
                  </a:cubicBezTo>
                  <a:cubicBezTo>
                    <a:pt x="35970" y="6647"/>
                    <a:pt x="35996" y="6628"/>
                    <a:pt x="36020" y="6608"/>
                  </a:cubicBezTo>
                  <a:cubicBezTo>
                    <a:pt x="36023" y="6608"/>
                    <a:pt x="36025" y="6606"/>
                    <a:pt x="36025" y="6603"/>
                  </a:cubicBezTo>
                  <a:cubicBezTo>
                    <a:pt x="36029" y="6600"/>
                    <a:pt x="36032" y="6600"/>
                    <a:pt x="36032" y="6596"/>
                  </a:cubicBezTo>
                  <a:cubicBezTo>
                    <a:pt x="36113" y="6529"/>
                    <a:pt x="36181" y="6448"/>
                    <a:pt x="36232" y="6357"/>
                  </a:cubicBezTo>
                  <a:cubicBezTo>
                    <a:pt x="36258" y="6312"/>
                    <a:pt x="36279" y="6264"/>
                    <a:pt x="36298" y="6215"/>
                  </a:cubicBezTo>
                  <a:cubicBezTo>
                    <a:pt x="36316" y="6164"/>
                    <a:pt x="36329" y="6112"/>
                    <a:pt x="36337" y="6059"/>
                  </a:cubicBezTo>
                  <a:cubicBezTo>
                    <a:pt x="36349" y="6008"/>
                    <a:pt x="36353" y="5957"/>
                    <a:pt x="36353" y="5907"/>
                  </a:cubicBezTo>
                  <a:lnTo>
                    <a:pt x="36353" y="910"/>
                  </a:lnTo>
                  <a:cubicBezTo>
                    <a:pt x="36355" y="858"/>
                    <a:pt x="36349" y="806"/>
                    <a:pt x="36337" y="753"/>
                  </a:cubicBezTo>
                  <a:cubicBezTo>
                    <a:pt x="36264" y="318"/>
                    <a:pt x="35886" y="0"/>
                    <a:pt x="35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1"/>
            <p:cNvSpPr/>
            <p:nvPr/>
          </p:nvSpPr>
          <p:spPr>
            <a:xfrm>
              <a:off x="4217880" y="4432209"/>
              <a:ext cx="119279" cy="106055"/>
            </a:xfrm>
            <a:custGeom>
              <a:rect b="b" l="l" r="r" t="t"/>
              <a:pathLst>
                <a:path extrusionOk="0" h="6817" w="7667">
                  <a:moveTo>
                    <a:pt x="0" y="0"/>
                  </a:moveTo>
                  <a:lnTo>
                    <a:pt x="0" y="6816"/>
                  </a:lnTo>
                  <a:lnTo>
                    <a:pt x="7666" y="6816"/>
                  </a:lnTo>
                  <a:lnTo>
                    <a:pt x="76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1"/>
            <p:cNvSpPr/>
            <p:nvPr/>
          </p:nvSpPr>
          <p:spPr>
            <a:xfrm>
              <a:off x="3821241" y="4432209"/>
              <a:ext cx="565080" cy="11730"/>
            </a:xfrm>
            <a:custGeom>
              <a:rect b="b" l="l" r="r" t="t"/>
              <a:pathLst>
                <a:path extrusionOk="0" h="754" w="36322">
                  <a:moveTo>
                    <a:pt x="35429" y="0"/>
                  </a:moveTo>
                  <a:cubicBezTo>
                    <a:pt x="35427" y="0"/>
                    <a:pt x="35425" y="0"/>
                    <a:pt x="35423" y="0"/>
                  </a:cubicBezTo>
                  <a:lnTo>
                    <a:pt x="895" y="0"/>
                  </a:lnTo>
                  <a:cubicBezTo>
                    <a:pt x="894" y="0"/>
                    <a:pt x="893" y="0"/>
                    <a:pt x="892" y="0"/>
                  </a:cubicBezTo>
                  <a:cubicBezTo>
                    <a:pt x="450" y="0"/>
                    <a:pt x="74" y="318"/>
                    <a:pt x="0" y="753"/>
                  </a:cubicBezTo>
                  <a:lnTo>
                    <a:pt x="36321" y="753"/>
                  </a:lnTo>
                  <a:cubicBezTo>
                    <a:pt x="36248" y="318"/>
                    <a:pt x="35870" y="0"/>
                    <a:pt x="3542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1"/>
            <p:cNvSpPr/>
            <p:nvPr/>
          </p:nvSpPr>
          <p:spPr>
            <a:xfrm>
              <a:off x="3821241" y="4526456"/>
              <a:ext cx="565080" cy="11777"/>
            </a:xfrm>
            <a:custGeom>
              <a:rect b="b" l="l" r="r" t="t"/>
              <a:pathLst>
                <a:path extrusionOk="0" h="757" w="36322">
                  <a:moveTo>
                    <a:pt x="0" y="1"/>
                  </a:moveTo>
                  <a:cubicBezTo>
                    <a:pt x="10" y="53"/>
                    <a:pt x="23" y="106"/>
                    <a:pt x="39" y="157"/>
                  </a:cubicBezTo>
                  <a:cubicBezTo>
                    <a:pt x="112" y="348"/>
                    <a:pt x="243" y="510"/>
                    <a:pt x="416" y="620"/>
                  </a:cubicBezTo>
                  <a:cubicBezTo>
                    <a:pt x="429" y="628"/>
                    <a:pt x="443" y="635"/>
                    <a:pt x="459" y="647"/>
                  </a:cubicBezTo>
                  <a:cubicBezTo>
                    <a:pt x="495" y="667"/>
                    <a:pt x="535" y="684"/>
                    <a:pt x="574" y="699"/>
                  </a:cubicBezTo>
                  <a:cubicBezTo>
                    <a:pt x="617" y="715"/>
                    <a:pt x="663" y="729"/>
                    <a:pt x="710" y="738"/>
                  </a:cubicBezTo>
                  <a:cubicBezTo>
                    <a:pt x="716" y="740"/>
                    <a:pt x="723" y="741"/>
                    <a:pt x="730" y="741"/>
                  </a:cubicBezTo>
                  <a:cubicBezTo>
                    <a:pt x="733" y="741"/>
                    <a:pt x="735" y="741"/>
                    <a:pt x="737" y="741"/>
                  </a:cubicBezTo>
                  <a:cubicBezTo>
                    <a:pt x="784" y="751"/>
                    <a:pt x="831" y="757"/>
                    <a:pt x="879" y="757"/>
                  </a:cubicBezTo>
                  <a:cubicBezTo>
                    <a:pt x="884" y="757"/>
                    <a:pt x="890" y="757"/>
                    <a:pt x="895" y="757"/>
                  </a:cubicBezTo>
                  <a:lnTo>
                    <a:pt x="35425" y="757"/>
                  </a:lnTo>
                  <a:cubicBezTo>
                    <a:pt x="35430" y="757"/>
                    <a:pt x="35435" y="757"/>
                    <a:pt x="35441" y="757"/>
                  </a:cubicBezTo>
                  <a:cubicBezTo>
                    <a:pt x="35488" y="757"/>
                    <a:pt x="35534" y="751"/>
                    <a:pt x="35581" y="741"/>
                  </a:cubicBezTo>
                  <a:cubicBezTo>
                    <a:pt x="35584" y="741"/>
                    <a:pt x="35586" y="741"/>
                    <a:pt x="35589" y="741"/>
                  </a:cubicBezTo>
                  <a:cubicBezTo>
                    <a:pt x="35595" y="741"/>
                    <a:pt x="35602" y="740"/>
                    <a:pt x="35609" y="738"/>
                  </a:cubicBezTo>
                  <a:cubicBezTo>
                    <a:pt x="35655" y="729"/>
                    <a:pt x="35701" y="715"/>
                    <a:pt x="35746" y="699"/>
                  </a:cubicBezTo>
                  <a:cubicBezTo>
                    <a:pt x="35786" y="684"/>
                    <a:pt x="35823" y="667"/>
                    <a:pt x="35859" y="647"/>
                  </a:cubicBezTo>
                  <a:cubicBezTo>
                    <a:pt x="35864" y="647"/>
                    <a:pt x="35864" y="644"/>
                    <a:pt x="35868" y="644"/>
                  </a:cubicBezTo>
                  <a:cubicBezTo>
                    <a:pt x="35888" y="632"/>
                    <a:pt x="35907" y="619"/>
                    <a:pt x="35926" y="605"/>
                  </a:cubicBezTo>
                  <a:cubicBezTo>
                    <a:pt x="35954" y="589"/>
                    <a:pt x="35980" y="570"/>
                    <a:pt x="36004" y="550"/>
                  </a:cubicBezTo>
                  <a:lnTo>
                    <a:pt x="36004" y="545"/>
                  </a:lnTo>
                  <a:cubicBezTo>
                    <a:pt x="36006" y="547"/>
                    <a:pt x="36007" y="547"/>
                    <a:pt x="36007" y="547"/>
                  </a:cubicBezTo>
                  <a:cubicBezTo>
                    <a:pt x="36009" y="547"/>
                    <a:pt x="36009" y="545"/>
                    <a:pt x="36009" y="545"/>
                  </a:cubicBezTo>
                  <a:cubicBezTo>
                    <a:pt x="36013" y="542"/>
                    <a:pt x="36017" y="542"/>
                    <a:pt x="36017" y="538"/>
                  </a:cubicBezTo>
                  <a:cubicBezTo>
                    <a:pt x="36097" y="471"/>
                    <a:pt x="36165" y="390"/>
                    <a:pt x="36216" y="299"/>
                  </a:cubicBezTo>
                  <a:cubicBezTo>
                    <a:pt x="36242" y="254"/>
                    <a:pt x="36263" y="206"/>
                    <a:pt x="36282" y="157"/>
                  </a:cubicBezTo>
                  <a:cubicBezTo>
                    <a:pt x="36300" y="106"/>
                    <a:pt x="36313" y="54"/>
                    <a:pt x="3632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1"/>
            <p:cNvSpPr/>
            <p:nvPr/>
          </p:nvSpPr>
          <p:spPr>
            <a:xfrm>
              <a:off x="4016768" y="4044516"/>
              <a:ext cx="166761" cy="313919"/>
            </a:xfrm>
            <a:custGeom>
              <a:rect b="b" l="l" r="r" t="t"/>
              <a:pathLst>
                <a:path extrusionOk="0" h="20178" w="10719">
                  <a:moveTo>
                    <a:pt x="1871" y="1"/>
                  </a:moveTo>
                  <a:cubicBezTo>
                    <a:pt x="1589" y="1"/>
                    <a:pt x="1339" y="50"/>
                    <a:pt x="1139" y="144"/>
                  </a:cubicBezTo>
                  <a:lnTo>
                    <a:pt x="1290" y="604"/>
                  </a:lnTo>
                  <a:cubicBezTo>
                    <a:pt x="173" y="1124"/>
                    <a:pt x="1" y="2867"/>
                    <a:pt x="521" y="3985"/>
                  </a:cubicBezTo>
                  <a:lnTo>
                    <a:pt x="6579" y="18887"/>
                  </a:lnTo>
                  <a:cubicBezTo>
                    <a:pt x="6945" y="19673"/>
                    <a:pt x="7733" y="20177"/>
                    <a:pt x="8599" y="20177"/>
                  </a:cubicBezTo>
                  <a:cubicBezTo>
                    <a:pt x="8606" y="20177"/>
                    <a:pt x="8614" y="20177"/>
                    <a:pt x="8621" y="20177"/>
                  </a:cubicBezTo>
                  <a:lnTo>
                    <a:pt x="10718" y="14870"/>
                  </a:lnTo>
                  <a:lnTo>
                    <a:pt x="6307" y="3646"/>
                  </a:lnTo>
                  <a:cubicBezTo>
                    <a:pt x="5150" y="1036"/>
                    <a:pt x="3164" y="1"/>
                    <a:pt x="1871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1"/>
            <p:cNvSpPr/>
            <p:nvPr/>
          </p:nvSpPr>
          <p:spPr>
            <a:xfrm>
              <a:off x="4361367" y="4370897"/>
              <a:ext cx="70942" cy="110645"/>
            </a:xfrm>
            <a:custGeom>
              <a:rect b="b" l="l" r="r" t="t"/>
              <a:pathLst>
                <a:path extrusionOk="0" h="7112" w="4560">
                  <a:moveTo>
                    <a:pt x="3562" y="0"/>
                  </a:moveTo>
                  <a:lnTo>
                    <a:pt x="0" y="759"/>
                  </a:lnTo>
                  <a:lnTo>
                    <a:pt x="991" y="7112"/>
                  </a:lnTo>
                  <a:lnTo>
                    <a:pt x="4559" y="6292"/>
                  </a:lnTo>
                  <a:lnTo>
                    <a:pt x="356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1"/>
            <p:cNvSpPr/>
            <p:nvPr/>
          </p:nvSpPr>
          <p:spPr>
            <a:xfrm>
              <a:off x="4354288" y="4462686"/>
              <a:ext cx="174913" cy="72156"/>
            </a:xfrm>
            <a:custGeom>
              <a:rect b="b" l="l" r="r" t="t"/>
              <a:pathLst>
                <a:path extrusionOk="0" h="4638" w="11243">
                  <a:moveTo>
                    <a:pt x="5206" y="1"/>
                  </a:moveTo>
                  <a:lnTo>
                    <a:pt x="464" y="167"/>
                  </a:lnTo>
                  <a:lnTo>
                    <a:pt x="0" y="3732"/>
                  </a:lnTo>
                  <a:cubicBezTo>
                    <a:pt x="19" y="4239"/>
                    <a:pt x="434" y="4638"/>
                    <a:pt x="937" y="4638"/>
                  </a:cubicBezTo>
                  <a:cubicBezTo>
                    <a:pt x="949" y="4638"/>
                    <a:pt x="961" y="4637"/>
                    <a:pt x="972" y="4637"/>
                  </a:cubicBezTo>
                  <a:lnTo>
                    <a:pt x="10465" y="4301"/>
                  </a:lnTo>
                  <a:cubicBezTo>
                    <a:pt x="10902" y="4285"/>
                    <a:pt x="11242" y="3919"/>
                    <a:pt x="11228" y="3483"/>
                  </a:cubicBezTo>
                  <a:cubicBezTo>
                    <a:pt x="11219" y="3236"/>
                    <a:pt x="11096" y="3009"/>
                    <a:pt x="10895" y="2866"/>
                  </a:cubicBezTo>
                  <a:lnTo>
                    <a:pt x="52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1"/>
            <p:cNvSpPr/>
            <p:nvPr/>
          </p:nvSpPr>
          <p:spPr>
            <a:xfrm>
              <a:off x="4029027" y="4148160"/>
              <a:ext cx="372991" cy="323347"/>
            </a:xfrm>
            <a:custGeom>
              <a:rect b="b" l="l" r="r" t="t"/>
              <a:pathLst>
                <a:path extrusionOk="0" h="20784" w="23975">
                  <a:moveTo>
                    <a:pt x="18305" y="1"/>
                  </a:moveTo>
                  <a:lnTo>
                    <a:pt x="6068" y="10295"/>
                  </a:lnTo>
                  <a:lnTo>
                    <a:pt x="1" y="16745"/>
                  </a:lnTo>
                  <a:cubicBezTo>
                    <a:pt x="302" y="17359"/>
                    <a:pt x="4" y="18000"/>
                    <a:pt x="318" y="18484"/>
                  </a:cubicBezTo>
                  <a:cubicBezTo>
                    <a:pt x="1354" y="20078"/>
                    <a:pt x="3217" y="20784"/>
                    <a:pt x="5196" y="20784"/>
                  </a:cubicBezTo>
                  <a:cubicBezTo>
                    <a:pt x="7474" y="20784"/>
                    <a:pt x="9905" y="19849"/>
                    <a:pt x="11405" y="18255"/>
                  </a:cubicBezTo>
                  <a:lnTo>
                    <a:pt x="23975" y="3747"/>
                  </a:lnTo>
                  <a:lnTo>
                    <a:pt x="183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1"/>
            <p:cNvSpPr/>
            <p:nvPr/>
          </p:nvSpPr>
          <p:spPr>
            <a:xfrm>
              <a:off x="4304271" y="4135123"/>
              <a:ext cx="141558" cy="292823"/>
            </a:xfrm>
            <a:custGeom>
              <a:rect b="b" l="l" r="r" t="t"/>
              <a:pathLst>
                <a:path extrusionOk="0" h="18822" w="9099">
                  <a:moveTo>
                    <a:pt x="2954" y="1"/>
                  </a:moveTo>
                  <a:cubicBezTo>
                    <a:pt x="2710" y="1"/>
                    <a:pt x="2473" y="18"/>
                    <a:pt x="2255" y="52"/>
                  </a:cubicBezTo>
                  <a:cubicBezTo>
                    <a:pt x="1981" y="96"/>
                    <a:pt x="1724" y="200"/>
                    <a:pt x="1483" y="338"/>
                  </a:cubicBezTo>
                  <a:lnTo>
                    <a:pt x="613" y="839"/>
                  </a:lnTo>
                  <a:lnTo>
                    <a:pt x="0" y="4488"/>
                  </a:lnTo>
                  <a:lnTo>
                    <a:pt x="2894" y="18821"/>
                  </a:lnTo>
                  <a:lnTo>
                    <a:pt x="9098" y="17729"/>
                  </a:lnTo>
                  <a:lnTo>
                    <a:pt x="6155" y="2412"/>
                  </a:lnTo>
                  <a:cubicBezTo>
                    <a:pt x="6106" y="1673"/>
                    <a:pt x="5743" y="1033"/>
                    <a:pt x="5195" y="594"/>
                  </a:cubicBezTo>
                  <a:cubicBezTo>
                    <a:pt x="4706" y="201"/>
                    <a:pt x="3791" y="1"/>
                    <a:pt x="295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1"/>
            <p:cNvSpPr/>
            <p:nvPr/>
          </p:nvSpPr>
          <p:spPr>
            <a:xfrm>
              <a:off x="4320279" y="4612443"/>
              <a:ext cx="82844" cy="117568"/>
            </a:xfrm>
            <a:custGeom>
              <a:rect b="b" l="l" r="r" t="t"/>
              <a:pathLst>
                <a:path extrusionOk="0" h="7557" w="5325">
                  <a:moveTo>
                    <a:pt x="3984" y="0"/>
                  </a:moveTo>
                  <a:lnTo>
                    <a:pt x="1" y="1048"/>
                  </a:lnTo>
                  <a:lnTo>
                    <a:pt x="1420" y="7556"/>
                  </a:lnTo>
                  <a:lnTo>
                    <a:pt x="5325" y="6463"/>
                  </a:lnTo>
                  <a:lnTo>
                    <a:pt x="39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1"/>
            <p:cNvSpPr/>
            <p:nvPr/>
          </p:nvSpPr>
          <p:spPr>
            <a:xfrm>
              <a:off x="4319813" y="4706877"/>
              <a:ext cx="174960" cy="79468"/>
            </a:xfrm>
            <a:custGeom>
              <a:rect b="b" l="l" r="r" t="t"/>
              <a:pathLst>
                <a:path extrusionOk="0" h="5108" w="11246">
                  <a:moveTo>
                    <a:pt x="848" y="0"/>
                  </a:moveTo>
                  <a:lnTo>
                    <a:pt x="34" y="3501"/>
                  </a:lnTo>
                  <a:cubicBezTo>
                    <a:pt x="0" y="4018"/>
                    <a:pt x="393" y="4463"/>
                    <a:pt x="910" y="4496"/>
                  </a:cubicBezTo>
                  <a:lnTo>
                    <a:pt x="10389" y="5106"/>
                  </a:lnTo>
                  <a:cubicBezTo>
                    <a:pt x="10406" y="5107"/>
                    <a:pt x="10423" y="5107"/>
                    <a:pt x="10440" y="5107"/>
                  </a:cubicBezTo>
                  <a:cubicBezTo>
                    <a:pt x="10854" y="5107"/>
                    <a:pt x="11201" y="4786"/>
                    <a:pt x="11229" y="4367"/>
                  </a:cubicBezTo>
                  <a:cubicBezTo>
                    <a:pt x="11245" y="4121"/>
                    <a:pt x="11145" y="3882"/>
                    <a:pt x="10960" y="3720"/>
                  </a:cubicBezTo>
                  <a:lnTo>
                    <a:pt x="5582" y="303"/>
                  </a:lnTo>
                  <a:lnTo>
                    <a:pt x="84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1"/>
            <p:cNvSpPr/>
            <p:nvPr/>
          </p:nvSpPr>
          <p:spPr>
            <a:xfrm>
              <a:off x="3950057" y="4344278"/>
              <a:ext cx="461607" cy="335171"/>
            </a:xfrm>
            <a:custGeom>
              <a:rect b="b" l="l" r="r" t="t"/>
              <a:pathLst>
                <a:path extrusionOk="0" h="21544" w="29671">
                  <a:moveTo>
                    <a:pt x="9455" y="1"/>
                  </a:moveTo>
                  <a:lnTo>
                    <a:pt x="162" y="2677"/>
                  </a:lnTo>
                  <a:cubicBezTo>
                    <a:pt x="0" y="3795"/>
                    <a:pt x="274" y="4825"/>
                    <a:pt x="748" y="5726"/>
                  </a:cubicBezTo>
                  <a:cubicBezTo>
                    <a:pt x="1915" y="7945"/>
                    <a:pt x="4277" y="9253"/>
                    <a:pt x="6766" y="9253"/>
                  </a:cubicBezTo>
                  <a:cubicBezTo>
                    <a:pt x="6921" y="9253"/>
                    <a:pt x="7075" y="9248"/>
                    <a:pt x="7230" y="9238"/>
                  </a:cubicBezTo>
                  <a:lnTo>
                    <a:pt x="20527" y="8794"/>
                  </a:lnTo>
                  <a:lnTo>
                    <a:pt x="23314" y="21543"/>
                  </a:lnTo>
                  <a:lnTo>
                    <a:pt x="29671" y="20612"/>
                  </a:lnTo>
                  <a:cubicBezTo>
                    <a:pt x="29671" y="20612"/>
                    <a:pt x="27788" y="8662"/>
                    <a:pt x="27411" y="5322"/>
                  </a:cubicBezTo>
                  <a:cubicBezTo>
                    <a:pt x="27359" y="4844"/>
                    <a:pt x="27282" y="4370"/>
                    <a:pt x="27181" y="3901"/>
                  </a:cubicBezTo>
                  <a:cubicBezTo>
                    <a:pt x="26831" y="2304"/>
                    <a:pt x="25416" y="1172"/>
                    <a:pt x="23791" y="1172"/>
                  </a:cubicBezTo>
                  <a:cubicBezTo>
                    <a:pt x="23754" y="1172"/>
                    <a:pt x="23717" y="1173"/>
                    <a:pt x="23679" y="1174"/>
                  </a:cubicBezTo>
                  <a:lnTo>
                    <a:pt x="945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1"/>
            <p:cNvSpPr/>
            <p:nvPr/>
          </p:nvSpPr>
          <p:spPr>
            <a:xfrm>
              <a:off x="3915753" y="4037251"/>
              <a:ext cx="222799" cy="377596"/>
            </a:xfrm>
            <a:custGeom>
              <a:rect b="b" l="l" r="r" t="t"/>
              <a:pathLst>
                <a:path extrusionOk="0" h="24271" w="14321">
                  <a:moveTo>
                    <a:pt x="6064" y="1"/>
                  </a:moveTo>
                  <a:cubicBezTo>
                    <a:pt x="321" y="467"/>
                    <a:pt x="1" y="3788"/>
                    <a:pt x="324" y="7845"/>
                  </a:cubicBezTo>
                  <a:lnTo>
                    <a:pt x="1009" y="24271"/>
                  </a:lnTo>
                  <a:cubicBezTo>
                    <a:pt x="13066" y="23977"/>
                    <a:pt x="14321" y="17043"/>
                    <a:pt x="14321" y="17043"/>
                  </a:cubicBezTo>
                  <a:lnTo>
                    <a:pt x="12651" y="4526"/>
                  </a:lnTo>
                  <a:cubicBezTo>
                    <a:pt x="12554" y="3911"/>
                    <a:pt x="12310" y="3218"/>
                    <a:pt x="11918" y="2540"/>
                  </a:cubicBezTo>
                  <a:cubicBezTo>
                    <a:pt x="10995" y="943"/>
                    <a:pt x="9274" y="10"/>
                    <a:pt x="7465" y="10"/>
                  </a:cubicBezTo>
                  <a:cubicBezTo>
                    <a:pt x="7189" y="10"/>
                    <a:pt x="6912" y="32"/>
                    <a:pt x="6634" y="76"/>
                  </a:cubicBezTo>
                  <a:lnTo>
                    <a:pt x="60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1"/>
            <p:cNvSpPr/>
            <p:nvPr/>
          </p:nvSpPr>
          <p:spPr>
            <a:xfrm>
              <a:off x="3924294" y="4181235"/>
              <a:ext cx="41787" cy="112574"/>
            </a:xfrm>
            <a:custGeom>
              <a:rect b="b" l="l" r="r" t="t"/>
              <a:pathLst>
                <a:path extrusionOk="0" h="7236" w="2686">
                  <a:moveTo>
                    <a:pt x="2686" y="1"/>
                  </a:moveTo>
                  <a:lnTo>
                    <a:pt x="1" y="4018"/>
                  </a:lnTo>
                  <a:lnTo>
                    <a:pt x="102" y="6426"/>
                  </a:lnTo>
                  <a:lnTo>
                    <a:pt x="1378" y="7235"/>
                  </a:lnTo>
                  <a:lnTo>
                    <a:pt x="2686" y="1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1"/>
            <p:cNvSpPr/>
            <p:nvPr/>
          </p:nvSpPr>
          <p:spPr>
            <a:xfrm>
              <a:off x="3998675" y="4346658"/>
              <a:ext cx="88616" cy="72887"/>
            </a:xfrm>
            <a:custGeom>
              <a:rect b="b" l="l" r="r" t="t"/>
              <a:pathLst>
                <a:path extrusionOk="0" h="4685" w="5696">
                  <a:moveTo>
                    <a:pt x="2853" y="0"/>
                  </a:moveTo>
                  <a:cubicBezTo>
                    <a:pt x="1962" y="0"/>
                    <a:pt x="1100" y="480"/>
                    <a:pt x="652" y="1322"/>
                  </a:cubicBezTo>
                  <a:cubicBezTo>
                    <a:pt x="1" y="2532"/>
                    <a:pt x="519" y="3600"/>
                    <a:pt x="1729" y="4254"/>
                  </a:cubicBezTo>
                  <a:cubicBezTo>
                    <a:pt x="2237" y="4528"/>
                    <a:pt x="2785" y="4684"/>
                    <a:pt x="3299" y="4684"/>
                  </a:cubicBezTo>
                  <a:cubicBezTo>
                    <a:pt x="4009" y="4684"/>
                    <a:pt x="4652" y="4386"/>
                    <a:pt x="5031" y="3684"/>
                  </a:cubicBezTo>
                  <a:cubicBezTo>
                    <a:pt x="5696" y="2475"/>
                    <a:pt x="5247" y="954"/>
                    <a:pt x="4031" y="298"/>
                  </a:cubicBezTo>
                  <a:cubicBezTo>
                    <a:pt x="3656" y="96"/>
                    <a:pt x="3252" y="0"/>
                    <a:pt x="285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1"/>
            <p:cNvSpPr/>
            <p:nvPr/>
          </p:nvSpPr>
          <p:spPr>
            <a:xfrm>
              <a:off x="3960419" y="4333683"/>
              <a:ext cx="87822" cy="63708"/>
            </a:xfrm>
            <a:custGeom>
              <a:rect b="b" l="l" r="r" t="t"/>
              <a:pathLst>
                <a:path extrusionOk="0" h="4095" w="5645">
                  <a:moveTo>
                    <a:pt x="1560" y="0"/>
                  </a:moveTo>
                  <a:cubicBezTo>
                    <a:pt x="1074" y="0"/>
                    <a:pt x="604" y="260"/>
                    <a:pt x="355" y="717"/>
                  </a:cubicBezTo>
                  <a:cubicBezTo>
                    <a:pt x="0" y="1380"/>
                    <a:pt x="247" y="2207"/>
                    <a:pt x="909" y="2566"/>
                  </a:cubicBezTo>
                  <a:lnTo>
                    <a:pt x="3439" y="3932"/>
                  </a:lnTo>
                  <a:cubicBezTo>
                    <a:pt x="3644" y="4042"/>
                    <a:pt x="3866" y="4094"/>
                    <a:pt x="4084" y="4094"/>
                  </a:cubicBezTo>
                  <a:cubicBezTo>
                    <a:pt x="4570" y="4094"/>
                    <a:pt x="5040" y="3835"/>
                    <a:pt x="5288" y="3379"/>
                  </a:cubicBezTo>
                  <a:cubicBezTo>
                    <a:pt x="5645" y="2715"/>
                    <a:pt x="5397" y="1888"/>
                    <a:pt x="4735" y="1529"/>
                  </a:cubicBezTo>
                  <a:lnTo>
                    <a:pt x="2206" y="163"/>
                  </a:lnTo>
                  <a:cubicBezTo>
                    <a:pt x="2000" y="53"/>
                    <a:pt x="1779" y="0"/>
                    <a:pt x="15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1"/>
            <p:cNvSpPr/>
            <p:nvPr/>
          </p:nvSpPr>
          <p:spPr>
            <a:xfrm>
              <a:off x="3801265" y="4054613"/>
              <a:ext cx="212904" cy="338064"/>
            </a:xfrm>
            <a:custGeom>
              <a:rect b="b" l="l" r="r" t="t"/>
              <a:pathLst>
                <a:path extrusionOk="0" h="21730" w="13685">
                  <a:moveTo>
                    <a:pt x="10027" y="1"/>
                  </a:moveTo>
                  <a:cubicBezTo>
                    <a:pt x="9358" y="1"/>
                    <a:pt x="8662" y="537"/>
                    <a:pt x="7295" y="2348"/>
                  </a:cubicBezTo>
                  <a:lnTo>
                    <a:pt x="299" y="13982"/>
                  </a:lnTo>
                  <a:cubicBezTo>
                    <a:pt x="1" y="14715"/>
                    <a:pt x="157" y="15554"/>
                    <a:pt x="702" y="16129"/>
                  </a:cubicBezTo>
                  <a:lnTo>
                    <a:pt x="10921" y="21729"/>
                  </a:lnTo>
                  <a:lnTo>
                    <a:pt x="13685" y="18159"/>
                  </a:lnTo>
                  <a:lnTo>
                    <a:pt x="6810" y="13804"/>
                  </a:lnTo>
                  <a:lnTo>
                    <a:pt x="12577" y="5177"/>
                  </a:lnTo>
                  <a:cubicBezTo>
                    <a:pt x="13271" y="3843"/>
                    <a:pt x="13439" y="743"/>
                    <a:pt x="10826" y="9"/>
                  </a:cubicBezTo>
                  <a:lnTo>
                    <a:pt x="10826" y="197"/>
                  </a:lnTo>
                  <a:cubicBezTo>
                    <a:pt x="10539" y="80"/>
                    <a:pt x="10285" y="1"/>
                    <a:pt x="1002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1"/>
            <p:cNvSpPr/>
            <p:nvPr/>
          </p:nvSpPr>
          <p:spPr>
            <a:xfrm>
              <a:off x="3926737" y="3815556"/>
              <a:ext cx="225584" cy="172999"/>
            </a:xfrm>
            <a:custGeom>
              <a:rect b="b" l="l" r="r" t="t"/>
              <a:pathLst>
                <a:path extrusionOk="0" h="11120" w="14500">
                  <a:moveTo>
                    <a:pt x="7100" y="0"/>
                  </a:moveTo>
                  <a:cubicBezTo>
                    <a:pt x="6254" y="0"/>
                    <a:pt x="5391" y="76"/>
                    <a:pt x="4573" y="189"/>
                  </a:cubicBezTo>
                  <a:cubicBezTo>
                    <a:pt x="794" y="711"/>
                    <a:pt x="0" y="4318"/>
                    <a:pt x="0" y="4318"/>
                  </a:cubicBezTo>
                  <a:lnTo>
                    <a:pt x="2021" y="5618"/>
                  </a:lnTo>
                  <a:cubicBezTo>
                    <a:pt x="2021" y="5618"/>
                    <a:pt x="4457" y="6581"/>
                    <a:pt x="7010" y="7024"/>
                  </a:cubicBezTo>
                  <a:lnTo>
                    <a:pt x="6891" y="11120"/>
                  </a:lnTo>
                  <a:lnTo>
                    <a:pt x="14240" y="11120"/>
                  </a:lnTo>
                  <a:cubicBezTo>
                    <a:pt x="14499" y="9789"/>
                    <a:pt x="14175" y="8487"/>
                    <a:pt x="13334" y="7525"/>
                  </a:cubicBezTo>
                  <a:cubicBezTo>
                    <a:pt x="12492" y="6563"/>
                    <a:pt x="12763" y="5061"/>
                    <a:pt x="12763" y="5061"/>
                  </a:cubicBezTo>
                  <a:cubicBezTo>
                    <a:pt x="12919" y="4169"/>
                    <a:pt x="12822" y="3480"/>
                    <a:pt x="12585" y="2944"/>
                  </a:cubicBezTo>
                  <a:cubicBezTo>
                    <a:pt x="11915" y="653"/>
                    <a:pt x="9579" y="0"/>
                    <a:pt x="71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1"/>
            <p:cNvSpPr/>
            <p:nvPr/>
          </p:nvSpPr>
          <p:spPr>
            <a:xfrm>
              <a:off x="3985031" y="3967024"/>
              <a:ext cx="67426" cy="113865"/>
            </a:xfrm>
            <a:custGeom>
              <a:rect b="b" l="l" r="r" t="t"/>
              <a:pathLst>
                <a:path extrusionOk="0" h="7319" w="4334">
                  <a:moveTo>
                    <a:pt x="0" y="1"/>
                  </a:moveTo>
                  <a:lnTo>
                    <a:pt x="0" y="5152"/>
                  </a:lnTo>
                  <a:cubicBezTo>
                    <a:pt x="0" y="6349"/>
                    <a:pt x="970" y="7319"/>
                    <a:pt x="2167" y="7319"/>
                  </a:cubicBezTo>
                  <a:cubicBezTo>
                    <a:pt x="3363" y="7318"/>
                    <a:pt x="4333" y="6349"/>
                    <a:pt x="4333" y="5152"/>
                  </a:cubicBezTo>
                  <a:lnTo>
                    <a:pt x="433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1"/>
            <p:cNvSpPr/>
            <p:nvPr/>
          </p:nvSpPr>
          <p:spPr>
            <a:xfrm>
              <a:off x="3982541" y="3950627"/>
              <a:ext cx="69915" cy="75843"/>
            </a:xfrm>
            <a:custGeom>
              <a:rect b="b" l="l" r="r" t="t"/>
              <a:pathLst>
                <a:path extrusionOk="0" h="4875" w="449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452" y="4875"/>
                    <a:pt x="4148" y="4875"/>
                  </a:cubicBezTo>
                  <a:cubicBezTo>
                    <a:pt x="4260" y="4875"/>
                    <a:pt x="4375" y="4870"/>
                    <a:pt x="4493" y="4861"/>
                  </a:cubicBezTo>
                  <a:lnTo>
                    <a:pt x="4489" y="226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1"/>
            <p:cNvSpPr/>
            <p:nvPr/>
          </p:nvSpPr>
          <p:spPr>
            <a:xfrm>
              <a:off x="4072308" y="3912480"/>
              <a:ext cx="44743" cy="42985"/>
            </a:xfrm>
            <a:custGeom>
              <a:rect b="b" l="l" r="r" t="t"/>
              <a:pathLst>
                <a:path extrusionOk="0" h="2763" w="2876">
                  <a:moveTo>
                    <a:pt x="1490" y="0"/>
                  </a:moveTo>
                  <a:cubicBezTo>
                    <a:pt x="1486" y="0"/>
                    <a:pt x="1481" y="0"/>
                    <a:pt x="1477" y="0"/>
                  </a:cubicBezTo>
                  <a:cubicBezTo>
                    <a:pt x="919" y="6"/>
                    <a:pt x="418" y="346"/>
                    <a:pt x="209" y="865"/>
                  </a:cubicBezTo>
                  <a:cubicBezTo>
                    <a:pt x="1" y="1383"/>
                    <a:pt x="124" y="1976"/>
                    <a:pt x="522" y="2367"/>
                  </a:cubicBezTo>
                  <a:cubicBezTo>
                    <a:pt x="786" y="2625"/>
                    <a:pt x="1135" y="2762"/>
                    <a:pt x="1490" y="2762"/>
                  </a:cubicBezTo>
                  <a:cubicBezTo>
                    <a:pt x="1672" y="2762"/>
                    <a:pt x="1856" y="2726"/>
                    <a:pt x="2030" y="2652"/>
                  </a:cubicBezTo>
                  <a:cubicBezTo>
                    <a:pt x="2544" y="2433"/>
                    <a:pt x="2876" y="1928"/>
                    <a:pt x="2871" y="1369"/>
                  </a:cubicBezTo>
                  <a:cubicBezTo>
                    <a:pt x="2864" y="610"/>
                    <a:pt x="2247" y="0"/>
                    <a:pt x="14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1"/>
            <p:cNvSpPr/>
            <p:nvPr/>
          </p:nvSpPr>
          <p:spPr>
            <a:xfrm>
              <a:off x="3972849" y="3857453"/>
              <a:ext cx="130870" cy="152448"/>
            </a:xfrm>
            <a:custGeom>
              <a:rect b="b" l="l" r="r" t="t"/>
              <a:pathLst>
                <a:path extrusionOk="0" h="9799" w="8412">
                  <a:moveTo>
                    <a:pt x="6465" y="0"/>
                  </a:moveTo>
                  <a:cubicBezTo>
                    <a:pt x="6459" y="0"/>
                    <a:pt x="6452" y="0"/>
                    <a:pt x="6446" y="0"/>
                  </a:cubicBezTo>
                  <a:lnTo>
                    <a:pt x="1057" y="48"/>
                  </a:lnTo>
                  <a:cubicBezTo>
                    <a:pt x="472" y="54"/>
                    <a:pt x="1" y="533"/>
                    <a:pt x="7" y="1118"/>
                  </a:cubicBezTo>
                  <a:lnTo>
                    <a:pt x="49" y="5742"/>
                  </a:lnTo>
                  <a:cubicBezTo>
                    <a:pt x="69" y="7990"/>
                    <a:pt x="1900" y="9798"/>
                    <a:pt x="4143" y="9798"/>
                  </a:cubicBezTo>
                  <a:cubicBezTo>
                    <a:pt x="4156" y="9798"/>
                    <a:pt x="4168" y="9798"/>
                    <a:pt x="4181" y="9798"/>
                  </a:cubicBezTo>
                  <a:lnTo>
                    <a:pt x="4333" y="9797"/>
                  </a:lnTo>
                  <a:cubicBezTo>
                    <a:pt x="6595" y="9777"/>
                    <a:pt x="8411" y="7927"/>
                    <a:pt x="8391" y="5665"/>
                  </a:cubicBezTo>
                  <a:lnTo>
                    <a:pt x="8356" y="1876"/>
                  </a:lnTo>
                  <a:cubicBezTo>
                    <a:pt x="8346" y="836"/>
                    <a:pt x="7502" y="0"/>
                    <a:pt x="646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1"/>
            <p:cNvSpPr/>
            <p:nvPr/>
          </p:nvSpPr>
          <p:spPr>
            <a:xfrm>
              <a:off x="3961352" y="3887899"/>
              <a:ext cx="47217" cy="40621"/>
            </a:xfrm>
            <a:custGeom>
              <a:rect b="b" l="l" r="r" t="t"/>
              <a:pathLst>
                <a:path extrusionOk="0" h="2611" w="3035">
                  <a:moveTo>
                    <a:pt x="766" y="0"/>
                  </a:moveTo>
                  <a:cubicBezTo>
                    <a:pt x="766" y="0"/>
                    <a:pt x="1" y="2610"/>
                    <a:pt x="1294" y="2610"/>
                  </a:cubicBezTo>
                  <a:cubicBezTo>
                    <a:pt x="1352" y="2610"/>
                    <a:pt x="1415" y="2605"/>
                    <a:pt x="1481" y="2594"/>
                  </a:cubicBezTo>
                  <a:cubicBezTo>
                    <a:pt x="3034" y="2338"/>
                    <a:pt x="2975" y="0"/>
                    <a:pt x="29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1"/>
            <p:cNvSpPr/>
            <p:nvPr/>
          </p:nvSpPr>
          <p:spPr>
            <a:xfrm>
              <a:off x="3892681" y="3820270"/>
              <a:ext cx="186908" cy="179129"/>
            </a:xfrm>
            <a:custGeom>
              <a:rect b="b" l="l" r="r" t="t"/>
              <a:pathLst>
                <a:path extrusionOk="0" h="11514" w="12014">
                  <a:moveTo>
                    <a:pt x="6456" y="0"/>
                  </a:moveTo>
                  <a:cubicBezTo>
                    <a:pt x="6139" y="0"/>
                    <a:pt x="3153" y="118"/>
                    <a:pt x="1620" y="4501"/>
                  </a:cubicBezTo>
                  <a:cubicBezTo>
                    <a:pt x="1" y="9132"/>
                    <a:pt x="2097" y="11425"/>
                    <a:pt x="2178" y="11513"/>
                  </a:cubicBezTo>
                  <a:lnTo>
                    <a:pt x="6562" y="11513"/>
                  </a:lnTo>
                  <a:cubicBezTo>
                    <a:pt x="6821" y="10182"/>
                    <a:pt x="6402" y="8950"/>
                    <a:pt x="5936" y="7942"/>
                  </a:cubicBezTo>
                  <a:cubicBezTo>
                    <a:pt x="5400" y="6782"/>
                    <a:pt x="5825" y="5455"/>
                    <a:pt x="5825" y="5455"/>
                  </a:cubicBezTo>
                  <a:cubicBezTo>
                    <a:pt x="5836" y="5387"/>
                    <a:pt x="5846" y="5323"/>
                    <a:pt x="5856" y="5258"/>
                  </a:cubicBezTo>
                  <a:cubicBezTo>
                    <a:pt x="7455" y="5148"/>
                    <a:pt x="11334" y="4598"/>
                    <a:pt x="11918" y="1834"/>
                  </a:cubicBezTo>
                  <a:lnTo>
                    <a:pt x="12013" y="806"/>
                  </a:lnTo>
                  <a:lnTo>
                    <a:pt x="6484" y="1"/>
                  </a:lnTo>
                  <a:cubicBezTo>
                    <a:pt x="6484" y="1"/>
                    <a:pt x="6474" y="0"/>
                    <a:pt x="645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1"/>
            <p:cNvSpPr/>
            <p:nvPr/>
          </p:nvSpPr>
          <p:spPr>
            <a:xfrm>
              <a:off x="3950073" y="3911142"/>
              <a:ext cx="44774" cy="42985"/>
            </a:xfrm>
            <a:custGeom>
              <a:rect b="b" l="l" r="r" t="t"/>
              <a:pathLst>
                <a:path extrusionOk="0" h="2763" w="2878">
                  <a:moveTo>
                    <a:pt x="1491" y="1"/>
                  </a:moveTo>
                  <a:cubicBezTo>
                    <a:pt x="1487" y="1"/>
                    <a:pt x="1482" y="1"/>
                    <a:pt x="1478" y="1"/>
                  </a:cubicBezTo>
                  <a:cubicBezTo>
                    <a:pt x="919" y="7"/>
                    <a:pt x="419" y="347"/>
                    <a:pt x="211" y="865"/>
                  </a:cubicBezTo>
                  <a:cubicBezTo>
                    <a:pt x="1" y="1384"/>
                    <a:pt x="125" y="1976"/>
                    <a:pt x="524" y="2367"/>
                  </a:cubicBezTo>
                  <a:cubicBezTo>
                    <a:pt x="787" y="2626"/>
                    <a:pt x="1136" y="2763"/>
                    <a:pt x="1491" y="2763"/>
                  </a:cubicBezTo>
                  <a:cubicBezTo>
                    <a:pt x="1673" y="2763"/>
                    <a:pt x="1857" y="2727"/>
                    <a:pt x="2031" y="2653"/>
                  </a:cubicBezTo>
                  <a:cubicBezTo>
                    <a:pt x="2545" y="2434"/>
                    <a:pt x="2877" y="1928"/>
                    <a:pt x="2873" y="1369"/>
                  </a:cubicBezTo>
                  <a:cubicBezTo>
                    <a:pt x="2866" y="611"/>
                    <a:pt x="2249" y="1"/>
                    <a:pt x="1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4" name="Google Shape;994;p41"/>
          <p:cNvSpPr txBox="1"/>
          <p:nvPr>
            <p:ph type="title"/>
          </p:nvPr>
        </p:nvSpPr>
        <p:spPr>
          <a:xfrm>
            <a:off x="678405" y="2424200"/>
            <a:ext cx="24063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TRee</a:t>
            </a:r>
            <a:endParaRPr/>
          </a:p>
        </p:txBody>
      </p:sp>
      <p:sp>
        <p:nvSpPr>
          <p:cNvPr id="995" name="Google Shape;995;p41"/>
          <p:cNvSpPr txBox="1"/>
          <p:nvPr>
            <p:ph idx="2" type="title"/>
          </p:nvPr>
        </p:nvSpPr>
        <p:spPr>
          <a:xfrm>
            <a:off x="6239420" y="2424188"/>
            <a:ext cx="24063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996" name="Google Shape;996;p41"/>
          <p:cNvSpPr txBox="1"/>
          <p:nvPr>
            <p:ph idx="4" type="title"/>
          </p:nvPr>
        </p:nvSpPr>
        <p:spPr>
          <a:xfrm>
            <a:off x="954550" y="2917900"/>
            <a:ext cx="18540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0.96</a:t>
            </a:r>
            <a:endParaRPr sz="7200"/>
          </a:p>
        </p:txBody>
      </p:sp>
      <p:sp>
        <p:nvSpPr>
          <p:cNvPr id="997" name="Google Shape;997;p41"/>
          <p:cNvSpPr txBox="1"/>
          <p:nvPr>
            <p:ph idx="4" type="title"/>
          </p:nvPr>
        </p:nvSpPr>
        <p:spPr>
          <a:xfrm>
            <a:off x="6710325" y="2917888"/>
            <a:ext cx="1854000" cy="15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chemeClr val="accent4"/>
                </a:solidFill>
              </a:rPr>
              <a:t>0.95</a:t>
            </a:r>
            <a:endParaRPr sz="7200">
              <a:solidFill>
                <a:schemeClr val="accent4"/>
              </a:solidFill>
            </a:endParaRPr>
          </a:p>
        </p:txBody>
      </p:sp>
      <p:sp>
        <p:nvSpPr>
          <p:cNvPr id="998" name="Google Shape;998;p41"/>
          <p:cNvSpPr txBox="1"/>
          <p:nvPr>
            <p:ph type="title"/>
          </p:nvPr>
        </p:nvSpPr>
        <p:spPr>
          <a:xfrm>
            <a:off x="6239430" y="2791050"/>
            <a:ext cx="24063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F1</a:t>
            </a:r>
            <a:endParaRPr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999" name="Google Shape;999;p41"/>
          <p:cNvSpPr txBox="1"/>
          <p:nvPr>
            <p:ph type="title"/>
          </p:nvPr>
        </p:nvSpPr>
        <p:spPr>
          <a:xfrm>
            <a:off x="678405" y="2791050"/>
            <a:ext cx="2406300" cy="43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xygen"/>
                <a:ea typeface="Oxygen"/>
                <a:cs typeface="Oxygen"/>
                <a:sym typeface="Oxygen"/>
              </a:rPr>
              <a:t>F1</a:t>
            </a: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00" name="Google Shape;1000;p41"/>
          <p:cNvSpPr txBox="1"/>
          <p:nvPr/>
        </p:nvSpPr>
        <p:spPr>
          <a:xfrm>
            <a:off x="2808550" y="1172813"/>
            <a:ext cx="2122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Utilizamos los datos reservados para la prueba que mediante el </a:t>
            </a:r>
            <a:r>
              <a:rPr b="1"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método</a:t>
            </a:r>
            <a:r>
              <a:rPr b="1"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 predict </a:t>
            </a: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nos permite conocer la probabilidad de la clase predicha usando el modelo entrenado.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001" name="Google Shape;1001;p41"/>
          <p:cNvSpPr txBox="1"/>
          <p:nvPr/>
        </p:nvSpPr>
        <p:spPr>
          <a:xfrm>
            <a:off x="3462875" y="2206275"/>
            <a:ext cx="2122200" cy="8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Ambos modelos obtiene un buen resultado, con un mejor desempeño del modelo </a:t>
            </a:r>
            <a:r>
              <a:rPr b="1"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“et”</a:t>
            </a: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. Sin embargo probaremos ambos en los datos de testeo que no conocemos.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1002" name="Google Shape;1002;p41"/>
          <p:cNvPicPr preferRelativeResize="0"/>
          <p:nvPr/>
        </p:nvPicPr>
        <p:blipFill rotWithShape="1">
          <a:blip r:embed="rId3">
            <a:alphaModFix/>
          </a:blip>
          <a:srcRect b="32770" l="14138" r="37156" t="44190"/>
          <a:stretch/>
        </p:blipFill>
        <p:spPr>
          <a:xfrm>
            <a:off x="6090675" y="4089326"/>
            <a:ext cx="2762122" cy="694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3" name="Google Shape;1003;p41"/>
          <p:cNvPicPr preferRelativeResize="0"/>
          <p:nvPr/>
        </p:nvPicPr>
        <p:blipFill rotWithShape="1">
          <a:blip r:embed="rId3">
            <a:alphaModFix/>
          </a:blip>
          <a:srcRect b="4377" l="14431" r="36864" t="72583"/>
          <a:stretch/>
        </p:blipFill>
        <p:spPr>
          <a:xfrm>
            <a:off x="607026" y="4108987"/>
            <a:ext cx="2762002" cy="6940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42"/>
          <p:cNvSpPr/>
          <p:nvPr/>
        </p:nvSpPr>
        <p:spPr>
          <a:xfrm>
            <a:off x="1068325" y="8635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009" name="Google Shape;1009;p42"/>
          <p:cNvSpPr txBox="1"/>
          <p:nvPr>
            <p:ph type="title"/>
          </p:nvPr>
        </p:nvSpPr>
        <p:spPr>
          <a:xfrm>
            <a:off x="1005900" y="2212625"/>
            <a:ext cx="30741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010" name="Google Shape;1010;p42"/>
          <p:cNvSpPr txBox="1"/>
          <p:nvPr>
            <p:ph idx="2" type="title"/>
          </p:nvPr>
        </p:nvSpPr>
        <p:spPr>
          <a:xfrm>
            <a:off x="1368847" y="1010995"/>
            <a:ext cx="158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/>
          <p:nvPr>
            <p:ph type="title"/>
          </p:nvPr>
        </p:nvSpPr>
        <p:spPr>
          <a:xfrm>
            <a:off x="454600" y="3323188"/>
            <a:ext cx="1692300" cy="51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</a:rPr>
              <a:t>Leonardo gonzalez</a:t>
            </a:r>
            <a:endParaRPr sz="1500">
              <a:solidFill>
                <a:schemeClr val="dk2"/>
              </a:solidFill>
            </a:endParaRPr>
          </a:p>
        </p:txBody>
      </p:sp>
      <p:sp>
        <p:nvSpPr>
          <p:cNvPr id="219" name="Google Shape;219;p25"/>
          <p:cNvSpPr/>
          <p:nvPr/>
        </p:nvSpPr>
        <p:spPr>
          <a:xfrm>
            <a:off x="454588" y="1379913"/>
            <a:ext cx="1523700" cy="19830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0" name="Google Shape;2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63" y="1554788"/>
            <a:ext cx="1692200" cy="169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94910">
            <a:off x="2665692" y="454098"/>
            <a:ext cx="2256758" cy="231171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 txBox="1"/>
          <p:nvPr/>
        </p:nvSpPr>
        <p:spPr>
          <a:xfrm rot="-863067">
            <a:off x="3012237" y="921157"/>
            <a:ext cx="1951478" cy="168022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Ingeniero en Negocio - economía</a:t>
            </a:r>
            <a:endParaRPr sz="10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2012 </a:t>
            </a:r>
            <a:r>
              <a:rPr i="1" lang="en" sz="5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Universidad Catolica Silva Henriquez.</a:t>
            </a:r>
            <a:r>
              <a:rPr lang="en" sz="6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.</a:t>
            </a:r>
            <a:endParaRPr sz="6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Magister Políticas Públicas</a:t>
            </a:r>
            <a:endParaRPr sz="10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2014 Universidad Diego Portales (congelado)</a:t>
            </a:r>
            <a:endParaRPr i="1" sz="5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Desarrollo Front End</a:t>
            </a:r>
            <a:endParaRPr sz="10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2020 Coding Dojo - Yellow Belt</a:t>
            </a:r>
            <a:endParaRPr i="1" sz="5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Data Science</a:t>
            </a:r>
            <a:endParaRPr sz="10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5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2021 Acamica - Digital House.</a:t>
            </a:r>
            <a:endParaRPr i="1" sz="4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5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223" name="Google Shape;22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07782">
            <a:off x="5178574" y="663204"/>
            <a:ext cx="2557378" cy="252124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" name="Google Shape;224;p25"/>
          <p:cNvGrpSpPr/>
          <p:nvPr/>
        </p:nvGrpSpPr>
        <p:grpSpPr>
          <a:xfrm rot="786264">
            <a:off x="5643030" y="1377736"/>
            <a:ext cx="1851740" cy="1319250"/>
            <a:chOff x="3370950" y="1614150"/>
            <a:chExt cx="1766250" cy="1206275"/>
          </a:xfrm>
        </p:grpSpPr>
        <p:pic>
          <p:nvPicPr>
            <p:cNvPr id="225" name="Google Shape;225;p25"/>
            <p:cNvPicPr preferRelativeResize="0"/>
            <p:nvPr/>
          </p:nvPicPr>
          <p:blipFill>
            <a:blip r:embed="rId5">
              <a:alphaModFix amt="90000"/>
            </a:blip>
            <a:stretch>
              <a:fillRect/>
            </a:stretch>
          </p:blipFill>
          <p:spPr>
            <a:xfrm>
              <a:off x="4167481" y="2041627"/>
              <a:ext cx="969719" cy="437540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1000"/>
                </a:srgbClr>
              </a:outerShdw>
            </a:effectLst>
          </p:spPr>
        </p:pic>
        <p:pic>
          <p:nvPicPr>
            <p:cNvPr id="226" name="Google Shape;226;p25"/>
            <p:cNvPicPr preferRelativeResize="0"/>
            <p:nvPr/>
          </p:nvPicPr>
          <p:blipFill>
            <a:blip r:embed="rId6">
              <a:alphaModFix amt="90000"/>
            </a:blip>
            <a:stretch>
              <a:fillRect/>
            </a:stretch>
          </p:blipFill>
          <p:spPr>
            <a:xfrm>
              <a:off x="4014069" y="1614150"/>
              <a:ext cx="936956" cy="41253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1000"/>
                </a:srgbClr>
              </a:outerShdw>
            </a:effectLst>
          </p:spPr>
        </p:pic>
        <p:pic>
          <p:nvPicPr>
            <p:cNvPr id="227" name="Google Shape;227;p25"/>
            <p:cNvPicPr preferRelativeResize="0"/>
            <p:nvPr/>
          </p:nvPicPr>
          <p:blipFill>
            <a:blip r:embed="rId7">
              <a:alphaModFix amt="90000"/>
            </a:blip>
            <a:stretch>
              <a:fillRect/>
            </a:stretch>
          </p:blipFill>
          <p:spPr>
            <a:xfrm>
              <a:off x="3524929" y="2330401"/>
              <a:ext cx="456477" cy="490024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1000"/>
                </a:srgbClr>
              </a:outerShdw>
            </a:effectLst>
          </p:spPr>
        </p:pic>
        <p:pic>
          <p:nvPicPr>
            <p:cNvPr id="228" name="Google Shape;228;p25"/>
            <p:cNvPicPr preferRelativeResize="0"/>
            <p:nvPr/>
          </p:nvPicPr>
          <p:blipFill>
            <a:blip r:embed="rId8">
              <a:alphaModFix amt="90000"/>
            </a:blip>
            <a:stretch>
              <a:fillRect/>
            </a:stretch>
          </p:blipFill>
          <p:spPr>
            <a:xfrm>
              <a:off x="3931968" y="2364646"/>
              <a:ext cx="936956" cy="24644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1000"/>
                </a:srgbClr>
              </a:outerShdw>
            </a:effectLst>
          </p:spPr>
        </p:pic>
        <p:pic>
          <p:nvPicPr>
            <p:cNvPr id="229" name="Google Shape;229;p25"/>
            <p:cNvPicPr preferRelativeResize="0"/>
            <p:nvPr/>
          </p:nvPicPr>
          <p:blipFill>
            <a:blip r:embed="rId9">
              <a:alphaModFix amt="90000"/>
            </a:blip>
            <a:stretch>
              <a:fillRect/>
            </a:stretch>
          </p:blipFill>
          <p:spPr>
            <a:xfrm>
              <a:off x="3370950" y="1829445"/>
              <a:ext cx="643115" cy="349351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1000"/>
                </a:srgbClr>
              </a:outerShdw>
            </a:effectLst>
          </p:spPr>
        </p:pic>
        <p:pic>
          <p:nvPicPr>
            <p:cNvPr id="230" name="Google Shape;230;p25"/>
            <p:cNvPicPr preferRelativeResize="0"/>
            <p:nvPr/>
          </p:nvPicPr>
          <p:blipFill>
            <a:blip r:embed="rId10">
              <a:alphaModFix amt="90000"/>
            </a:blip>
            <a:stretch>
              <a:fillRect/>
            </a:stretch>
          </p:blipFill>
          <p:spPr>
            <a:xfrm>
              <a:off x="3903326" y="1874622"/>
              <a:ext cx="309658" cy="490025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91000"/>
                </a:srgbClr>
              </a:outerShdw>
            </a:effectLst>
          </p:spPr>
        </p:pic>
      </p:grpSp>
      <p:pic>
        <p:nvPicPr>
          <p:cNvPr id="231" name="Google Shape;23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418308">
            <a:off x="3394198" y="2517284"/>
            <a:ext cx="2518427" cy="2674032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5"/>
          <p:cNvSpPr txBox="1"/>
          <p:nvPr/>
        </p:nvSpPr>
        <p:spPr>
          <a:xfrm rot="143539">
            <a:off x="3759888" y="3010396"/>
            <a:ext cx="2019560" cy="13283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Ingeniero Comercial licenciado en economía con más de ocho años de experiencia en proyectos de analítica financiera para diferentes rubros.</a:t>
            </a:r>
            <a:endParaRPr sz="11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Stack tecnológico: </a:t>
            </a:r>
            <a:endParaRPr b="1"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python, Spotfire BI, Excel, SAP BO, BI open source, SQL, JDE y otros.</a:t>
            </a:r>
            <a:endParaRPr sz="1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3" name="Google Shape;233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6096" y="1436453"/>
            <a:ext cx="1402925" cy="1869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43025" y="2712850"/>
            <a:ext cx="326126" cy="32612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 txBox="1"/>
          <p:nvPr>
            <p:ph type="title"/>
          </p:nvPr>
        </p:nvSpPr>
        <p:spPr>
          <a:xfrm>
            <a:off x="236500" y="37575"/>
            <a:ext cx="30741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QUien Soy 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5" name="Google Shape;1015;p43"/>
          <p:cNvPicPr preferRelativeResize="0"/>
          <p:nvPr/>
        </p:nvPicPr>
        <p:blipFill rotWithShape="1">
          <a:blip r:embed="rId3">
            <a:alphaModFix/>
          </a:blip>
          <a:srcRect b="23129" l="0" r="0" t="10235"/>
          <a:stretch/>
        </p:blipFill>
        <p:spPr>
          <a:xfrm>
            <a:off x="2707275" y="1000875"/>
            <a:ext cx="3713100" cy="24744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6" name="Google Shape;1016;p43"/>
          <p:cNvSpPr txBox="1"/>
          <p:nvPr>
            <p:ph type="title"/>
          </p:nvPr>
        </p:nvSpPr>
        <p:spPr>
          <a:xfrm>
            <a:off x="1951650" y="-63443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1017" name="Google Shape;1017;p43"/>
          <p:cNvSpPr txBox="1"/>
          <p:nvPr>
            <p:ph idx="2" type="title"/>
          </p:nvPr>
        </p:nvSpPr>
        <p:spPr>
          <a:xfrm>
            <a:off x="445075" y="404583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</a:t>
            </a:r>
            <a:endParaRPr/>
          </a:p>
        </p:txBody>
      </p:sp>
      <p:sp>
        <p:nvSpPr>
          <p:cNvPr id="1018" name="Google Shape;1018;p43"/>
          <p:cNvSpPr txBox="1"/>
          <p:nvPr>
            <p:ph idx="1" type="subTitle"/>
          </p:nvPr>
        </p:nvSpPr>
        <p:spPr>
          <a:xfrm>
            <a:off x="445075" y="840780"/>
            <a:ext cx="1796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Si bien los datos </a:t>
            </a:r>
            <a:r>
              <a:rPr lang="en" sz="800"/>
              <a:t>tienen</a:t>
            </a:r>
            <a:r>
              <a:rPr lang="en" sz="800"/>
              <a:t> </a:t>
            </a:r>
            <a:r>
              <a:rPr lang="en" sz="800"/>
              <a:t>características</a:t>
            </a:r>
            <a:r>
              <a:rPr lang="en" sz="800"/>
              <a:t> e </a:t>
            </a:r>
            <a:r>
              <a:rPr lang="en" sz="800"/>
              <a:t>información</a:t>
            </a:r>
            <a:r>
              <a:rPr lang="en" sz="800"/>
              <a:t> </a:t>
            </a:r>
            <a:r>
              <a:rPr lang="en" sz="800"/>
              <a:t>de</a:t>
            </a:r>
            <a:r>
              <a:rPr lang="en" sz="800"/>
              <a:t> clientes </a:t>
            </a:r>
            <a:r>
              <a:rPr lang="en" sz="800"/>
              <a:t>sería</a:t>
            </a:r>
            <a:r>
              <a:rPr lang="en" sz="800"/>
              <a:t> interesante contar con otros datos que nos permitan dar mas informacion a nuestros modelos com: Genero, Fechas, Montos DAP, </a:t>
            </a:r>
            <a:r>
              <a:rPr lang="en" sz="800"/>
              <a:t>Ubicación</a:t>
            </a:r>
            <a:r>
              <a:rPr lang="en" sz="800"/>
              <a:t> y Tasas de </a:t>
            </a:r>
            <a:r>
              <a:rPr lang="en" sz="800"/>
              <a:t>interés</a:t>
            </a:r>
            <a:r>
              <a:rPr lang="en" sz="800"/>
              <a:t>.</a:t>
            </a:r>
            <a:endParaRPr sz="800"/>
          </a:p>
        </p:txBody>
      </p:sp>
      <p:sp>
        <p:nvSpPr>
          <p:cNvPr id="1019" name="Google Shape;1019;p43"/>
          <p:cNvSpPr txBox="1"/>
          <p:nvPr>
            <p:ph idx="3" type="title"/>
          </p:nvPr>
        </p:nvSpPr>
        <p:spPr>
          <a:xfrm>
            <a:off x="560310" y="2266433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proceso</a:t>
            </a:r>
            <a:endParaRPr/>
          </a:p>
        </p:txBody>
      </p:sp>
      <p:sp>
        <p:nvSpPr>
          <p:cNvPr id="1020" name="Google Shape;1020;p43"/>
          <p:cNvSpPr txBox="1"/>
          <p:nvPr>
            <p:ph idx="7" type="title"/>
          </p:nvPr>
        </p:nvSpPr>
        <p:spPr>
          <a:xfrm>
            <a:off x="6886479" y="2228808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negocio</a:t>
            </a:r>
            <a:endParaRPr/>
          </a:p>
        </p:txBody>
      </p:sp>
      <p:sp>
        <p:nvSpPr>
          <p:cNvPr id="1021" name="Google Shape;1021;p43"/>
          <p:cNvSpPr txBox="1"/>
          <p:nvPr>
            <p:ph idx="1" type="subTitle"/>
          </p:nvPr>
        </p:nvSpPr>
        <p:spPr>
          <a:xfrm>
            <a:off x="560300" y="2702630"/>
            <a:ext cx="1796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Para este problema se abordaron diferentes preprocesamiento de datos como </a:t>
            </a:r>
            <a:r>
              <a:rPr lang="en" sz="800"/>
              <a:t>también</a:t>
            </a:r>
            <a:r>
              <a:rPr lang="en" sz="800"/>
              <a:t> diferentes parametrizaciones de los modelos, sin embargo estos no tuvieron mejores resultado que los expuestos. Sin embargo esto no </a:t>
            </a:r>
            <a:r>
              <a:rPr lang="en" sz="800"/>
              <a:t>está</a:t>
            </a:r>
            <a:r>
              <a:rPr lang="en" sz="800"/>
              <a:t> </a:t>
            </a:r>
            <a:r>
              <a:rPr lang="en" sz="800"/>
              <a:t>exento</a:t>
            </a:r>
            <a:r>
              <a:rPr lang="en" sz="800"/>
              <a:t> de mejoras.</a:t>
            </a:r>
            <a:endParaRPr sz="800"/>
          </a:p>
        </p:txBody>
      </p:sp>
      <p:sp>
        <p:nvSpPr>
          <p:cNvPr id="1022" name="Google Shape;1022;p43"/>
          <p:cNvSpPr txBox="1"/>
          <p:nvPr>
            <p:ph idx="1" type="subTitle"/>
          </p:nvPr>
        </p:nvSpPr>
        <p:spPr>
          <a:xfrm>
            <a:off x="6886475" y="2664999"/>
            <a:ext cx="1796100" cy="13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Los clientes evaluados en su </a:t>
            </a:r>
            <a:r>
              <a:rPr lang="en" sz="800"/>
              <a:t>mayoría</a:t>
            </a:r>
            <a:r>
              <a:rPr lang="en" sz="800"/>
              <a:t> no contratan DAP lo que representa una realidad para el negocio y esto puede estar explicado por otras razones que este set de datos no logra explicar como pueden ser facilidades de </a:t>
            </a:r>
            <a:r>
              <a:rPr lang="en" sz="800"/>
              <a:t>contratación</a:t>
            </a:r>
            <a:r>
              <a:rPr lang="en" sz="800"/>
              <a:t>, entendimiento del producto, impuestos, tasas de </a:t>
            </a:r>
            <a:r>
              <a:rPr lang="en" sz="800"/>
              <a:t>interés</a:t>
            </a:r>
            <a:r>
              <a:rPr lang="en" sz="800"/>
              <a:t> entre otros. </a:t>
            </a:r>
            <a:endParaRPr sz="800"/>
          </a:p>
        </p:txBody>
      </p:sp>
      <p:sp>
        <p:nvSpPr>
          <p:cNvPr id="1023" name="Google Shape;1023;p43"/>
          <p:cNvSpPr txBox="1"/>
          <p:nvPr>
            <p:ph idx="5" type="title"/>
          </p:nvPr>
        </p:nvSpPr>
        <p:spPr>
          <a:xfrm>
            <a:off x="6886469" y="404583"/>
            <a:ext cx="17961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modelos</a:t>
            </a:r>
            <a:endParaRPr/>
          </a:p>
        </p:txBody>
      </p:sp>
      <p:sp>
        <p:nvSpPr>
          <p:cNvPr id="1024" name="Google Shape;1024;p43"/>
          <p:cNvSpPr txBox="1"/>
          <p:nvPr>
            <p:ph idx="1" type="subTitle"/>
          </p:nvPr>
        </p:nvSpPr>
        <p:spPr>
          <a:xfrm>
            <a:off x="6886475" y="876105"/>
            <a:ext cx="1796100" cy="12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/>
              <a:t>Los modelos utilizados fueron </a:t>
            </a:r>
            <a:r>
              <a:rPr lang="en" sz="800"/>
              <a:t>guiados</a:t>
            </a:r>
            <a:r>
              <a:rPr lang="en" sz="800"/>
              <a:t> por los resultado de Pycaret y no se abordaron </a:t>
            </a:r>
            <a:r>
              <a:rPr lang="en" sz="800"/>
              <a:t>otros</a:t>
            </a:r>
            <a:r>
              <a:rPr lang="en" sz="800"/>
              <a:t> modelos manuales que </a:t>
            </a:r>
            <a:r>
              <a:rPr lang="en" sz="800"/>
              <a:t>pudieran</a:t>
            </a:r>
            <a:r>
              <a:rPr lang="en" sz="800"/>
              <a:t> mejorar el perfomance de nuestros resultados.</a:t>
            </a:r>
            <a:endParaRPr sz="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44"/>
          <p:cNvSpPr txBox="1"/>
          <p:nvPr>
            <p:ph idx="1" type="subTitle"/>
          </p:nvPr>
        </p:nvSpPr>
        <p:spPr>
          <a:xfrm>
            <a:off x="252875" y="2652275"/>
            <a:ext cx="1729800" cy="3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Leonardo Gonzalez.</a:t>
            </a:r>
            <a:endParaRPr sz="1200"/>
          </a:p>
        </p:txBody>
      </p:sp>
      <p:sp>
        <p:nvSpPr>
          <p:cNvPr id="1030" name="Google Shape;1030;p44"/>
          <p:cNvSpPr txBox="1"/>
          <p:nvPr>
            <p:ph type="title"/>
          </p:nvPr>
        </p:nvSpPr>
        <p:spPr>
          <a:xfrm>
            <a:off x="546675" y="1671500"/>
            <a:ext cx="4462800" cy="10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/>
              <a:t>THANKS!</a:t>
            </a:r>
            <a:endParaRPr sz="6400"/>
          </a:p>
        </p:txBody>
      </p:sp>
      <p:pic>
        <p:nvPicPr>
          <p:cNvPr id="1031" name="Google Shape;1031;p44"/>
          <p:cNvPicPr preferRelativeResize="0"/>
          <p:nvPr/>
        </p:nvPicPr>
        <p:blipFill rotWithShape="1">
          <a:blip r:embed="rId3">
            <a:alphaModFix/>
          </a:blip>
          <a:srcRect b="2464" l="3817" r="2846" t="13431"/>
          <a:stretch/>
        </p:blipFill>
        <p:spPr>
          <a:xfrm>
            <a:off x="3416800" y="632225"/>
            <a:ext cx="3896100" cy="35112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>
            <a:alpha val="16860"/>
          </a:srgbClr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/>
          <p:nvPr>
            <p:ph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Tabla de contenidos</a:t>
            </a:r>
            <a:endParaRPr/>
          </a:p>
        </p:txBody>
      </p:sp>
      <p:sp>
        <p:nvSpPr>
          <p:cNvPr id="241" name="Google Shape;241;p26"/>
          <p:cNvSpPr txBox="1"/>
          <p:nvPr>
            <p:ph idx="2" type="title"/>
          </p:nvPr>
        </p:nvSpPr>
        <p:spPr>
          <a:xfrm>
            <a:off x="580000" y="1199105"/>
            <a:ext cx="1399200" cy="110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Problema y datos disponibles</a:t>
            </a:r>
            <a:endParaRPr/>
          </a:p>
        </p:txBody>
      </p:sp>
      <p:sp>
        <p:nvSpPr>
          <p:cNvPr id="242" name="Google Shape;242;p26"/>
          <p:cNvSpPr/>
          <p:nvPr/>
        </p:nvSpPr>
        <p:spPr>
          <a:xfrm>
            <a:off x="835242" y="2278698"/>
            <a:ext cx="822300" cy="77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3" name="Google Shape;243;p26"/>
          <p:cNvSpPr/>
          <p:nvPr/>
        </p:nvSpPr>
        <p:spPr>
          <a:xfrm>
            <a:off x="2798446" y="1412298"/>
            <a:ext cx="822300" cy="77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4" name="Google Shape;244;p26"/>
          <p:cNvSpPr/>
          <p:nvPr/>
        </p:nvSpPr>
        <p:spPr>
          <a:xfrm>
            <a:off x="4652284" y="2079673"/>
            <a:ext cx="822300" cy="77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5" name="Google Shape;245;p26"/>
          <p:cNvSpPr/>
          <p:nvPr/>
        </p:nvSpPr>
        <p:spPr>
          <a:xfrm>
            <a:off x="6451785" y="1412298"/>
            <a:ext cx="822300" cy="779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6" name="Google Shape;246;p26"/>
          <p:cNvSpPr txBox="1"/>
          <p:nvPr>
            <p:ph idx="3" type="title"/>
          </p:nvPr>
        </p:nvSpPr>
        <p:spPr>
          <a:xfrm>
            <a:off x="891792" y="2476794"/>
            <a:ext cx="70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7" name="Google Shape;247;p26"/>
          <p:cNvSpPr txBox="1"/>
          <p:nvPr>
            <p:ph idx="4" type="title"/>
          </p:nvPr>
        </p:nvSpPr>
        <p:spPr>
          <a:xfrm>
            <a:off x="2490175" y="2308279"/>
            <a:ext cx="1399200" cy="955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DESCRIPTIVO DE DATOS </a:t>
            </a:r>
            <a:endParaRPr/>
          </a:p>
        </p:txBody>
      </p:sp>
      <p:sp>
        <p:nvSpPr>
          <p:cNvPr id="248" name="Google Shape;248;p26"/>
          <p:cNvSpPr txBox="1"/>
          <p:nvPr>
            <p:ph idx="6" type="title"/>
          </p:nvPr>
        </p:nvSpPr>
        <p:spPr>
          <a:xfrm>
            <a:off x="2853474" y="1610394"/>
            <a:ext cx="70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49" name="Google Shape;249;p26"/>
          <p:cNvSpPr txBox="1"/>
          <p:nvPr>
            <p:ph idx="7" type="title"/>
          </p:nvPr>
        </p:nvSpPr>
        <p:spPr>
          <a:xfrm>
            <a:off x="4145852" y="1757775"/>
            <a:ext cx="1837500" cy="3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</a:t>
            </a:r>
            <a:endParaRPr/>
          </a:p>
        </p:txBody>
      </p:sp>
      <p:sp>
        <p:nvSpPr>
          <p:cNvPr id="250" name="Google Shape;250;p26"/>
          <p:cNvSpPr txBox="1"/>
          <p:nvPr>
            <p:ph idx="9" type="title"/>
          </p:nvPr>
        </p:nvSpPr>
        <p:spPr>
          <a:xfrm>
            <a:off x="4705996" y="2277769"/>
            <a:ext cx="70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1" name="Google Shape;251;p26"/>
          <p:cNvSpPr txBox="1"/>
          <p:nvPr>
            <p:ph idx="13" type="title"/>
          </p:nvPr>
        </p:nvSpPr>
        <p:spPr>
          <a:xfrm>
            <a:off x="6201307" y="2334602"/>
            <a:ext cx="1399200" cy="32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CONCLUSIONES</a:t>
            </a:r>
            <a:endParaRPr/>
          </a:p>
        </p:txBody>
      </p:sp>
      <p:sp>
        <p:nvSpPr>
          <p:cNvPr id="252" name="Google Shape;252;p26"/>
          <p:cNvSpPr txBox="1"/>
          <p:nvPr>
            <p:ph idx="15" type="title"/>
          </p:nvPr>
        </p:nvSpPr>
        <p:spPr>
          <a:xfrm>
            <a:off x="6508461" y="1681998"/>
            <a:ext cx="709200" cy="36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-14372312" y="4964116"/>
            <a:ext cx="1893418" cy="215479"/>
          </a:xfrm>
          <a:custGeom>
            <a:rect b="b" l="l" r="r" t="t"/>
            <a:pathLst>
              <a:path extrusionOk="0" h="9315" w="81851">
                <a:moveTo>
                  <a:pt x="1" y="0"/>
                </a:moveTo>
                <a:lnTo>
                  <a:pt x="1" y="7429"/>
                </a:lnTo>
                <a:cubicBezTo>
                  <a:pt x="1" y="7429"/>
                  <a:pt x="1120" y="7584"/>
                  <a:pt x="3115" y="7584"/>
                </a:cubicBezTo>
                <a:cubicBezTo>
                  <a:pt x="6333" y="7584"/>
                  <a:pt x="11827" y="7180"/>
                  <a:pt x="18577" y="5069"/>
                </a:cubicBezTo>
                <a:cubicBezTo>
                  <a:pt x="23856" y="3418"/>
                  <a:pt x="29277" y="2316"/>
                  <a:pt x="34763" y="2316"/>
                </a:cubicBezTo>
                <a:cubicBezTo>
                  <a:pt x="40641" y="2316"/>
                  <a:pt x="46593" y="3581"/>
                  <a:pt x="52525" y="6788"/>
                </a:cubicBezTo>
                <a:cubicBezTo>
                  <a:pt x="55989" y="8661"/>
                  <a:pt x="60036" y="9314"/>
                  <a:pt x="63998" y="9314"/>
                </a:cubicBezTo>
                <a:cubicBezTo>
                  <a:pt x="73152" y="9314"/>
                  <a:pt x="81850" y="5826"/>
                  <a:pt x="81850" y="5826"/>
                </a:cubicBezTo>
                <a:lnTo>
                  <a:pt x="81850" y="0"/>
                </a:lnTo>
                <a:close/>
              </a:path>
            </a:pathLst>
          </a:custGeom>
          <a:solidFill>
            <a:srgbClr val="ECE9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1068325" y="8635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59" name="Google Shape;259;p27"/>
          <p:cNvSpPr txBox="1"/>
          <p:nvPr>
            <p:ph type="title"/>
          </p:nvPr>
        </p:nvSpPr>
        <p:spPr>
          <a:xfrm>
            <a:off x="1005900" y="2060225"/>
            <a:ext cx="31974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 y datos disponibles</a:t>
            </a:r>
            <a:endParaRPr/>
          </a:p>
        </p:txBody>
      </p:sp>
      <p:sp>
        <p:nvSpPr>
          <p:cNvPr id="260" name="Google Shape;260;p27"/>
          <p:cNvSpPr txBox="1"/>
          <p:nvPr>
            <p:ph idx="2" type="title"/>
          </p:nvPr>
        </p:nvSpPr>
        <p:spPr>
          <a:xfrm>
            <a:off x="1368847" y="1010995"/>
            <a:ext cx="158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idx="1" type="body"/>
          </p:nvPr>
        </p:nvSpPr>
        <p:spPr>
          <a:xfrm>
            <a:off x="366025" y="1059275"/>
            <a:ext cx="4263900" cy="28788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highlight>
                  <a:schemeClr val="lt1"/>
                </a:highlight>
              </a:rPr>
              <a:t>Problema. </a:t>
            </a:r>
            <a:r>
              <a:rPr lang="en" sz="1100">
                <a:highlight>
                  <a:schemeClr val="lt1"/>
                </a:highlight>
              </a:rPr>
              <a:t>Predecir si el cliente suscribe un depósito a plazo (y).</a:t>
            </a:r>
            <a:endParaRPr sz="1100">
              <a:highlight>
                <a:schemeClr val="lt1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00">
                <a:highlight>
                  <a:schemeClr val="lt1"/>
                </a:highlight>
              </a:rPr>
              <a:t>Datos Disponibles</a:t>
            </a:r>
            <a:endParaRPr b="1" sz="1100"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lt1"/>
                </a:highlight>
              </a:rPr>
              <a:t>Los datos están relacionados con campañas de marketing directo de una institución bancaria. </a:t>
            </a:r>
            <a:endParaRPr sz="1100"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lt1"/>
                </a:highlight>
              </a:rPr>
              <a:t>Las campañas de marketing se basaron en llamadas telefónicas. </a:t>
            </a:r>
            <a:endParaRPr sz="1100">
              <a:highlight>
                <a:schemeClr val="lt1"/>
              </a:highlight>
            </a:endParaRPr>
          </a:p>
          <a:p>
            <a: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>
                <a:highlight>
                  <a:schemeClr val="lt1"/>
                </a:highlight>
              </a:rPr>
              <a:t>A menudo, se requería más de un contacto con el mismo cliente, para poder acceder si el producto (depósito a plazo bancario) estaría ('sí') o no ('no') suscrito.</a:t>
            </a:r>
            <a:endParaRPr i="1" sz="1100">
              <a:solidFill>
                <a:schemeClr val="accent3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7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/>
          </a:p>
        </p:txBody>
      </p:sp>
      <p:sp>
        <p:nvSpPr>
          <p:cNvPr id="266" name="Google Shape;266;p28"/>
          <p:cNvSpPr txBox="1"/>
          <p:nvPr>
            <p:ph type="title"/>
          </p:nvPr>
        </p:nvSpPr>
        <p:spPr>
          <a:xfrm>
            <a:off x="366025" y="361750"/>
            <a:ext cx="3304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</a:t>
            </a:r>
            <a:r>
              <a:rPr lang="en"/>
              <a:t>roblema</a:t>
            </a:r>
            <a:endParaRPr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"/>
          <p:cNvSpPr txBox="1"/>
          <p:nvPr>
            <p:ph idx="6" type="title"/>
          </p:nvPr>
        </p:nvSpPr>
        <p:spPr>
          <a:xfrm>
            <a:off x="1951650" y="3175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Datos disponibles</a:t>
            </a:r>
            <a:endParaRPr/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743300" y="3467525"/>
            <a:ext cx="2082900" cy="4362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campaña</a:t>
            </a:r>
            <a:endParaRPr/>
          </a:p>
        </p:txBody>
      </p:sp>
      <p:sp>
        <p:nvSpPr>
          <p:cNvPr id="273" name="Google Shape;273;p29"/>
          <p:cNvSpPr txBox="1"/>
          <p:nvPr>
            <p:ph idx="1" type="subTitle"/>
          </p:nvPr>
        </p:nvSpPr>
        <p:spPr>
          <a:xfrm>
            <a:off x="743300" y="3915462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Campaña mkt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Dias ultimo contacto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Resultado de campaña</a:t>
            </a:r>
            <a:endParaRPr sz="1000"/>
          </a:p>
        </p:txBody>
      </p:sp>
      <p:sp>
        <p:nvSpPr>
          <p:cNvPr id="274" name="Google Shape;274;p29"/>
          <p:cNvSpPr txBox="1"/>
          <p:nvPr>
            <p:ph idx="2" type="title"/>
          </p:nvPr>
        </p:nvSpPr>
        <p:spPr>
          <a:xfrm>
            <a:off x="6305950" y="3483400"/>
            <a:ext cx="2082900" cy="4362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resultado</a:t>
            </a:r>
            <a:endParaRPr/>
          </a:p>
        </p:txBody>
      </p:sp>
      <p:sp>
        <p:nvSpPr>
          <p:cNvPr id="275" name="Google Shape;275;p29"/>
          <p:cNvSpPr txBox="1"/>
          <p:nvPr>
            <p:ph idx="3" type="subTitle"/>
          </p:nvPr>
        </p:nvSpPr>
        <p:spPr>
          <a:xfrm>
            <a:off x="6305950" y="3931337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Depósito</a:t>
            </a:r>
            <a:r>
              <a:rPr lang="en" sz="1000"/>
              <a:t> a plazo suscrito o no (y)</a:t>
            </a:r>
            <a:endParaRPr sz="1000"/>
          </a:p>
        </p:txBody>
      </p:sp>
      <p:sp>
        <p:nvSpPr>
          <p:cNvPr id="276" name="Google Shape;276;p29"/>
          <p:cNvSpPr txBox="1"/>
          <p:nvPr>
            <p:ph idx="7" type="title"/>
          </p:nvPr>
        </p:nvSpPr>
        <p:spPr>
          <a:xfrm>
            <a:off x="755150" y="1479575"/>
            <a:ext cx="2082900" cy="4362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</a:t>
            </a:r>
            <a:endParaRPr/>
          </a:p>
        </p:txBody>
      </p:sp>
      <p:sp>
        <p:nvSpPr>
          <p:cNvPr id="277" name="Google Shape;277;p29"/>
          <p:cNvSpPr txBox="1"/>
          <p:nvPr>
            <p:ph idx="8" type="subTitle"/>
          </p:nvPr>
        </p:nvSpPr>
        <p:spPr>
          <a:xfrm>
            <a:off x="755150" y="1927500"/>
            <a:ext cx="2082900" cy="99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Edad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Trabajo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Estado civil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Educación</a:t>
            </a:r>
            <a:endParaRPr sz="1000"/>
          </a:p>
        </p:txBody>
      </p:sp>
      <p:sp>
        <p:nvSpPr>
          <p:cNvPr id="278" name="Google Shape;278;p29"/>
          <p:cNvSpPr txBox="1"/>
          <p:nvPr>
            <p:ph idx="9" type="title"/>
          </p:nvPr>
        </p:nvSpPr>
        <p:spPr>
          <a:xfrm>
            <a:off x="3530550" y="1348975"/>
            <a:ext cx="2082900" cy="4362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bancario</a:t>
            </a:r>
            <a:endParaRPr/>
          </a:p>
        </p:txBody>
      </p:sp>
      <p:sp>
        <p:nvSpPr>
          <p:cNvPr id="279" name="Google Shape;279;p29"/>
          <p:cNvSpPr txBox="1"/>
          <p:nvPr>
            <p:ph idx="13" type="subTitle"/>
          </p:nvPr>
        </p:nvSpPr>
        <p:spPr>
          <a:xfrm>
            <a:off x="3530550" y="1796912"/>
            <a:ext cx="2082900" cy="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Incumplimiento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Hipoteca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Prestamo</a:t>
            </a:r>
            <a:endParaRPr sz="10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280" name="Google Shape;280;p29"/>
          <p:cNvSpPr txBox="1"/>
          <p:nvPr>
            <p:ph idx="14" type="title"/>
          </p:nvPr>
        </p:nvSpPr>
        <p:spPr>
          <a:xfrm>
            <a:off x="6305950" y="1479563"/>
            <a:ext cx="2082900" cy="436200"/>
          </a:xfrm>
          <a:prstGeom prst="rect">
            <a:avLst/>
          </a:prstGeom>
          <a:solidFill>
            <a:schemeClr val="accent4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contacto</a:t>
            </a:r>
            <a:endParaRPr/>
          </a:p>
        </p:txBody>
      </p:sp>
      <p:sp>
        <p:nvSpPr>
          <p:cNvPr id="281" name="Google Shape;281;p29"/>
          <p:cNvSpPr txBox="1"/>
          <p:nvPr>
            <p:ph idx="15" type="subTitle"/>
          </p:nvPr>
        </p:nvSpPr>
        <p:spPr>
          <a:xfrm>
            <a:off x="6305950" y="1927482"/>
            <a:ext cx="20829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Forma de contacto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Mes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Dia</a:t>
            </a:r>
            <a:endParaRPr sz="1000"/>
          </a:p>
          <a:p>
            <a:pPr indent="-2921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Duración</a:t>
            </a:r>
            <a:r>
              <a:rPr lang="en" sz="1000"/>
              <a:t> del contacto</a:t>
            </a:r>
            <a:endParaRPr sz="1000"/>
          </a:p>
        </p:txBody>
      </p:sp>
      <p:sp>
        <p:nvSpPr>
          <p:cNvPr id="282" name="Google Shape;282;p29"/>
          <p:cNvSpPr txBox="1"/>
          <p:nvPr>
            <p:ph idx="6" type="title"/>
          </p:nvPr>
        </p:nvSpPr>
        <p:spPr>
          <a:xfrm>
            <a:off x="3075375" y="2842600"/>
            <a:ext cx="3018300" cy="15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40.000 </a:t>
            </a:r>
            <a:r>
              <a:rPr lang="en" sz="200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filas</a:t>
            </a:r>
            <a:endParaRPr sz="2000">
              <a:solidFill>
                <a:schemeClr val="accent2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17 </a:t>
            </a:r>
            <a:r>
              <a:rPr lang="en" sz="200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columnas</a:t>
            </a:r>
            <a:endParaRPr sz="2000">
              <a:solidFill>
                <a:schemeClr val="accen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/>
          <p:nvPr/>
        </p:nvSpPr>
        <p:spPr>
          <a:xfrm>
            <a:off x="1068325" y="863547"/>
            <a:ext cx="1055400" cy="1055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288" name="Google Shape;288;p30"/>
          <p:cNvSpPr txBox="1"/>
          <p:nvPr>
            <p:ph type="title"/>
          </p:nvPr>
        </p:nvSpPr>
        <p:spPr>
          <a:xfrm>
            <a:off x="1005900" y="2365025"/>
            <a:ext cx="3074100" cy="119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AnÁLISIS Descriptivo DE datos</a:t>
            </a:r>
            <a:endParaRPr/>
          </a:p>
        </p:txBody>
      </p:sp>
      <p:sp>
        <p:nvSpPr>
          <p:cNvPr id="289" name="Google Shape;289;p30"/>
          <p:cNvSpPr txBox="1"/>
          <p:nvPr>
            <p:ph idx="2" type="title"/>
          </p:nvPr>
        </p:nvSpPr>
        <p:spPr>
          <a:xfrm>
            <a:off x="1368847" y="1010995"/>
            <a:ext cx="1582500" cy="7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290" name="Google Shape;290;p30"/>
          <p:cNvGrpSpPr/>
          <p:nvPr/>
        </p:nvGrpSpPr>
        <p:grpSpPr>
          <a:xfrm>
            <a:off x="3826519" y="1603737"/>
            <a:ext cx="4681914" cy="2901563"/>
            <a:chOff x="238116" y="2315751"/>
            <a:chExt cx="4444996" cy="2754735"/>
          </a:xfrm>
        </p:grpSpPr>
        <p:sp>
          <p:nvSpPr>
            <p:cNvPr id="291" name="Google Shape;291;p30"/>
            <p:cNvSpPr/>
            <p:nvPr/>
          </p:nvSpPr>
          <p:spPr>
            <a:xfrm>
              <a:off x="238116" y="4771860"/>
              <a:ext cx="4444996" cy="298626"/>
            </a:xfrm>
            <a:custGeom>
              <a:rect b="b" l="l" r="r" t="t"/>
              <a:pathLst>
                <a:path extrusionOk="0" h="19195" w="285714">
                  <a:moveTo>
                    <a:pt x="142858" y="0"/>
                  </a:moveTo>
                  <a:cubicBezTo>
                    <a:pt x="104969" y="0"/>
                    <a:pt x="68632" y="1011"/>
                    <a:pt x="41842" y="2812"/>
                  </a:cubicBezTo>
                  <a:cubicBezTo>
                    <a:pt x="15051" y="4610"/>
                    <a:pt x="0" y="7052"/>
                    <a:pt x="0" y="9597"/>
                  </a:cubicBezTo>
                  <a:cubicBezTo>
                    <a:pt x="0" y="12143"/>
                    <a:pt x="15051" y="14584"/>
                    <a:pt x="41842" y="16384"/>
                  </a:cubicBezTo>
                  <a:cubicBezTo>
                    <a:pt x="68632" y="18184"/>
                    <a:pt x="104969" y="19195"/>
                    <a:pt x="142858" y="19195"/>
                  </a:cubicBezTo>
                  <a:cubicBezTo>
                    <a:pt x="180745" y="19195"/>
                    <a:pt x="217082" y="18184"/>
                    <a:pt x="243873" y="16384"/>
                  </a:cubicBezTo>
                  <a:cubicBezTo>
                    <a:pt x="270663" y="14584"/>
                    <a:pt x="285714" y="12143"/>
                    <a:pt x="285714" y="9597"/>
                  </a:cubicBezTo>
                  <a:cubicBezTo>
                    <a:pt x="285714" y="7052"/>
                    <a:pt x="270663" y="4610"/>
                    <a:pt x="243873" y="2812"/>
                  </a:cubicBezTo>
                  <a:cubicBezTo>
                    <a:pt x="217082" y="1011"/>
                    <a:pt x="180745" y="0"/>
                    <a:pt x="142858" y="0"/>
                  </a:cubicBezTo>
                  <a:close/>
                </a:path>
              </a:pathLst>
            </a:custGeom>
            <a:solidFill>
              <a:srgbClr val="1C6274">
                <a:alpha val="25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90017" y="3948215"/>
              <a:ext cx="580248" cy="897808"/>
            </a:xfrm>
            <a:custGeom>
              <a:rect b="b" l="l" r="r" t="t"/>
              <a:pathLst>
                <a:path extrusionOk="0" h="57709" w="37297">
                  <a:moveTo>
                    <a:pt x="0" y="0"/>
                  </a:moveTo>
                  <a:lnTo>
                    <a:pt x="0" y="0"/>
                  </a:lnTo>
                  <a:cubicBezTo>
                    <a:pt x="3492" y="36169"/>
                    <a:pt x="19751" y="57709"/>
                    <a:pt x="19751" y="57709"/>
                  </a:cubicBezTo>
                  <a:lnTo>
                    <a:pt x="37296" y="57709"/>
                  </a:lnTo>
                  <a:lnTo>
                    <a:pt x="36138" y="395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431812" y="4322809"/>
              <a:ext cx="327408" cy="359752"/>
            </a:xfrm>
            <a:custGeom>
              <a:rect b="b" l="l" r="r" t="t"/>
              <a:pathLst>
                <a:path extrusionOk="0" h="23124" w="21045">
                  <a:moveTo>
                    <a:pt x="0" y="1"/>
                  </a:moveTo>
                  <a:cubicBezTo>
                    <a:pt x="0" y="1"/>
                    <a:pt x="2218" y="17350"/>
                    <a:pt x="21045" y="23123"/>
                  </a:cubicBezTo>
                  <a:lnTo>
                    <a:pt x="20596" y="155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1752218" y="4373324"/>
              <a:ext cx="480789" cy="472699"/>
            </a:xfrm>
            <a:custGeom>
              <a:rect b="b" l="l" r="r" t="t"/>
              <a:pathLst>
                <a:path extrusionOk="0" h="30384" w="30904">
                  <a:moveTo>
                    <a:pt x="1" y="1"/>
                  </a:moveTo>
                  <a:cubicBezTo>
                    <a:pt x="1526" y="20159"/>
                    <a:pt x="13358" y="30384"/>
                    <a:pt x="13358" y="30384"/>
                  </a:cubicBezTo>
                  <a:lnTo>
                    <a:pt x="30904" y="30384"/>
                  </a:lnTo>
                  <a:lnTo>
                    <a:pt x="30904" y="1227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3118742" y="4373324"/>
              <a:ext cx="480789" cy="472699"/>
            </a:xfrm>
            <a:custGeom>
              <a:rect b="b" l="l" r="r" t="t"/>
              <a:pathLst>
                <a:path extrusionOk="0" h="30384" w="30904">
                  <a:moveTo>
                    <a:pt x="30904" y="1"/>
                  </a:moveTo>
                  <a:lnTo>
                    <a:pt x="0" y="12271"/>
                  </a:lnTo>
                  <a:lnTo>
                    <a:pt x="0" y="30384"/>
                  </a:lnTo>
                  <a:lnTo>
                    <a:pt x="17546" y="30384"/>
                  </a:lnTo>
                  <a:cubicBezTo>
                    <a:pt x="17546" y="30384"/>
                    <a:pt x="29378" y="20159"/>
                    <a:pt x="30904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3118742" y="4437498"/>
              <a:ext cx="485145" cy="271152"/>
            </a:xfrm>
            <a:custGeom>
              <a:rect b="b" l="l" r="r" t="t"/>
              <a:pathLst>
                <a:path extrusionOk="0" h="17429" w="31184">
                  <a:moveTo>
                    <a:pt x="31183" y="1"/>
                  </a:moveTo>
                  <a:lnTo>
                    <a:pt x="0" y="12698"/>
                  </a:lnTo>
                  <a:lnTo>
                    <a:pt x="0" y="17428"/>
                  </a:lnTo>
                  <a:cubicBezTo>
                    <a:pt x="0" y="17428"/>
                    <a:pt x="9396" y="17428"/>
                    <a:pt x="15012" y="14607"/>
                  </a:cubicBezTo>
                  <a:cubicBezTo>
                    <a:pt x="28266" y="7951"/>
                    <a:pt x="31183" y="1"/>
                    <a:pt x="3118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0"/>
            <p:cNvSpPr/>
            <p:nvPr/>
          </p:nvSpPr>
          <p:spPr>
            <a:xfrm>
              <a:off x="1186812" y="3127650"/>
              <a:ext cx="2624504" cy="1502699"/>
            </a:xfrm>
            <a:custGeom>
              <a:rect b="b" l="l" r="r" t="t"/>
              <a:pathLst>
                <a:path extrusionOk="0" h="96590" w="168697">
                  <a:moveTo>
                    <a:pt x="48295" y="1"/>
                  </a:moveTo>
                  <a:cubicBezTo>
                    <a:pt x="21623" y="1"/>
                    <a:pt x="1" y="21623"/>
                    <a:pt x="1" y="48295"/>
                  </a:cubicBezTo>
                  <a:cubicBezTo>
                    <a:pt x="1" y="74967"/>
                    <a:pt x="21623" y="96589"/>
                    <a:pt x="48295" y="96589"/>
                  </a:cubicBezTo>
                  <a:lnTo>
                    <a:pt x="111164" y="95261"/>
                  </a:lnTo>
                  <a:cubicBezTo>
                    <a:pt x="134598" y="95261"/>
                    <a:pt x="168696" y="77593"/>
                    <a:pt x="168696" y="54161"/>
                  </a:cubicBezTo>
                  <a:lnTo>
                    <a:pt x="168696" y="42431"/>
                  </a:lnTo>
                  <a:cubicBezTo>
                    <a:pt x="168696" y="18997"/>
                    <a:pt x="149700" y="1"/>
                    <a:pt x="126268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0"/>
            <p:cNvSpPr/>
            <p:nvPr/>
          </p:nvSpPr>
          <p:spPr>
            <a:xfrm>
              <a:off x="839942" y="3209109"/>
              <a:ext cx="494448" cy="527104"/>
            </a:xfrm>
            <a:custGeom>
              <a:rect b="b" l="l" r="r" t="t"/>
              <a:pathLst>
                <a:path extrusionOk="0" h="33881" w="31782">
                  <a:moveTo>
                    <a:pt x="13896" y="4045"/>
                  </a:moveTo>
                  <a:cubicBezTo>
                    <a:pt x="13901" y="4045"/>
                    <a:pt x="13906" y="4045"/>
                    <a:pt x="13911" y="4045"/>
                  </a:cubicBezTo>
                  <a:cubicBezTo>
                    <a:pt x="15224" y="4045"/>
                    <a:pt x="16613" y="4688"/>
                    <a:pt x="17617" y="5822"/>
                  </a:cubicBezTo>
                  <a:cubicBezTo>
                    <a:pt x="19058" y="7450"/>
                    <a:pt x="19309" y="9649"/>
                    <a:pt x="18305" y="11856"/>
                  </a:cubicBezTo>
                  <a:cubicBezTo>
                    <a:pt x="17171" y="14350"/>
                    <a:pt x="15256" y="16928"/>
                    <a:pt x="13107" y="19337"/>
                  </a:cubicBezTo>
                  <a:cubicBezTo>
                    <a:pt x="10255" y="16378"/>
                    <a:pt x="9001" y="13273"/>
                    <a:pt x="9369" y="10057"/>
                  </a:cubicBezTo>
                  <a:cubicBezTo>
                    <a:pt x="9732" y="6870"/>
                    <a:pt x="10949" y="4794"/>
                    <a:pt x="12793" y="4213"/>
                  </a:cubicBezTo>
                  <a:cubicBezTo>
                    <a:pt x="13150" y="4102"/>
                    <a:pt x="13522" y="4045"/>
                    <a:pt x="13896" y="4045"/>
                  </a:cubicBezTo>
                  <a:close/>
                  <a:moveTo>
                    <a:pt x="13874" y="1"/>
                  </a:moveTo>
                  <a:cubicBezTo>
                    <a:pt x="13092" y="1"/>
                    <a:pt x="12316" y="114"/>
                    <a:pt x="11573" y="348"/>
                  </a:cubicBezTo>
                  <a:cubicBezTo>
                    <a:pt x="9569" y="981"/>
                    <a:pt x="6091" y="3023"/>
                    <a:pt x="5341" y="9598"/>
                  </a:cubicBezTo>
                  <a:cubicBezTo>
                    <a:pt x="4763" y="14651"/>
                    <a:pt x="7004" y="18868"/>
                    <a:pt x="10313" y="22261"/>
                  </a:cubicBezTo>
                  <a:cubicBezTo>
                    <a:pt x="5720" y="26784"/>
                    <a:pt x="1090" y="30154"/>
                    <a:pt x="1012" y="30211"/>
                  </a:cubicBezTo>
                  <a:cubicBezTo>
                    <a:pt x="299" y="30725"/>
                    <a:pt x="1" y="31642"/>
                    <a:pt x="272" y="32477"/>
                  </a:cubicBezTo>
                  <a:cubicBezTo>
                    <a:pt x="543" y="33315"/>
                    <a:pt x="1322" y="33881"/>
                    <a:pt x="2201" y="33881"/>
                  </a:cubicBezTo>
                  <a:cubicBezTo>
                    <a:pt x="2627" y="33881"/>
                    <a:pt x="3041" y="33746"/>
                    <a:pt x="3386" y="33497"/>
                  </a:cubicBezTo>
                  <a:cubicBezTo>
                    <a:pt x="3723" y="33252"/>
                    <a:pt x="8542" y="29747"/>
                    <a:pt x="13355" y="24959"/>
                  </a:cubicBezTo>
                  <a:cubicBezTo>
                    <a:pt x="19988" y="30105"/>
                    <a:pt x="28369" y="32724"/>
                    <a:pt x="28969" y="32906"/>
                  </a:cubicBezTo>
                  <a:cubicBezTo>
                    <a:pt x="29153" y="32958"/>
                    <a:pt x="29339" y="32983"/>
                    <a:pt x="29521" y="32983"/>
                  </a:cubicBezTo>
                  <a:cubicBezTo>
                    <a:pt x="30391" y="32983"/>
                    <a:pt x="31193" y="32419"/>
                    <a:pt x="31459" y="31548"/>
                  </a:cubicBezTo>
                  <a:cubicBezTo>
                    <a:pt x="31782" y="30492"/>
                    <a:pt x="31201" y="29374"/>
                    <a:pt x="30152" y="29029"/>
                  </a:cubicBezTo>
                  <a:cubicBezTo>
                    <a:pt x="30096" y="29012"/>
                    <a:pt x="24392" y="27252"/>
                    <a:pt x="18928" y="23877"/>
                  </a:cubicBezTo>
                  <a:cubicBezTo>
                    <a:pt x="17927" y="23260"/>
                    <a:pt x="17004" y="22635"/>
                    <a:pt x="16160" y="22002"/>
                  </a:cubicBezTo>
                  <a:cubicBezTo>
                    <a:pt x="18538" y="19325"/>
                    <a:pt x="20685" y="16416"/>
                    <a:pt x="21995" y="13535"/>
                  </a:cubicBezTo>
                  <a:cubicBezTo>
                    <a:pt x="23667" y="9860"/>
                    <a:pt x="23164" y="5973"/>
                    <a:pt x="20651" y="3136"/>
                  </a:cubicBezTo>
                  <a:cubicBezTo>
                    <a:pt x="18875" y="1128"/>
                    <a:pt x="16343" y="1"/>
                    <a:pt x="13874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0"/>
            <p:cNvSpPr/>
            <p:nvPr/>
          </p:nvSpPr>
          <p:spPr>
            <a:xfrm>
              <a:off x="1835140" y="3202684"/>
              <a:ext cx="637313" cy="67426"/>
            </a:xfrm>
            <a:custGeom>
              <a:rect b="b" l="l" r="r" t="t"/>
              <a:pathLst>
                <a:path extrusionOk="0" h="4334" w="40965">
                  <a:moveTo>
                    <a:pt x="2164" y="0"/>
                  </a:moveTo>
                  <a:cubicBezTo>
                    <a:pt x="969" y="0"/>
                    <a:pt x="0" y="970"/>
                    <a:pt x="0" y="2166"/>
                  </a:cubicBezTo>
                  <a:cubicBezTo>
                    <a:pt x="0" y="3363"/>
                    <a:pt x="971" y="4334"/>
                    <a:pt x="2167" y="4334"/>
                  </a:cubicBezTo>
                  <a:lnTo>
                    <a:pt x="38798" y="4334"/>
                  </a:lnTo>
                  <a:cubicBezTo>
                    <a:pt x="39995" y="4334"/>
                    <a:pt x="40965" y="3363"/>
                    <a:pt x="40965" y="2167"/>
                  </a:cubicBezTo>
                  <a:cubicBezTo>
                    <a:pt x="40965" y="969"/>
                    <a:pt x="39995" y="0"/>
                    <a:pt x="38798" y="0"/>
                  </a:cubicBezTo>
                  <a:lnTo>
                    <a:pt x="2167" y="0"/>
                  </a:lnTo>
                  <a:cubicBezTo>
                    <a:pt x="2166" y="0"/>
                    <a:pt x="2165" y="0"/>
                    <a:pt x="21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0"/>
            <p:cNvSpPr/>
            <p:nvPr/>
          </p:nvSpPr>
          <p:spPr>
            <a:xfrm>
              <a:off x="2426480" y="4373324"/>
              <a:ext cx="480758" cy="472699"/>
            </a:xfrm>
            <a:custGeom>
              <a:rect b="b" l="l" r="r" t="t"/>
              <a:pathLst>
                <a:path extrusionOk="0" h="30384" w="30902">
                  <a:moveTo>
                    <a:pt x="0" y="1"/>
                  </a:moveTo>
                  <a:lnTo>
                    <a:pt x="0" y="1"/>
                  </a:lnTo>
                  <a:cubicBezTo>
                    <a:pt x="1525" y="20159"/>
                    <a:pt x="13358" y="30384"/>
                    <a:pt x="13358" y="30384"/>
                  </a:cubicBezTo>
                  <a:lnTo>
                    <a:pt x="30902" y="30384"/>
                  </a:lnTo>
                  <a:lnTo>
                    <a:pt x="30902" y="122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2353702" y="3878984"/>
              <a:ext cx="553536" cy="822821"/>
            </a:xfrm>
            <a:custGeom>
              <a:rect b="b" l="l" r="r" t="t"/>
              <a:pathLst>
                <a:path extrusionOk="0" h="52889" w="35580">
                  <a:moveTo>
                    <a:pt x="6949" y="1"/>
                  </a:moveTo>
                  <a:cubicBezTo>
                    <a:pt x="6949" y="2"/>
                    <a:pt x="1" y="39510"/>
                    <a:pt x="35580" y="52888"/>
                  </a:cubicBezTo>
                  <a:lnTo>
                    <a:pt x="35580" y="38216"/>
                  </a:lnTo>
                  <a:lnTo>
                    <a:pt x="69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3216832" y="2817543"/>
              <a:ext cx="482765" cy="692542"/>
            </a:xfrm>
            <a:custGeom>
              <a:rect b="b" l="l" r="r" t="t"/>
              <a:pathLst>
                <a:path extrusionOk="0" h="44515" w="31031">
                  <a:moveTo>
                    <a:pt x="31031" y="0"/>
                  </a:moveTo>
                  <a:cubicBezTo>
                    <a:pt x="16699" y="7345"/>
                    <a:pt x="8951" y="16363"/>
                    <a:pt x="4784" y="24360"/>
                  </a:cubicBezTo>
                  <a:cubicBezTo>
                    <a:pt x="0" y="33539"/>
                    <a:pt x="6806" y="44515"/>
                    <a:pt x="17157" y="44515"/>
                  </a:cubicBezTo>
                  <a:cubicBezTo>
                    <a:pt x="24820" y="44515"/>
                    <a:pt x="31031" y="38303"/>
                    <a:pt x="31031" y="30641"/>
                  </a:cubicBezTo>
                  <a:lnTo>
                    <a:pt x="3103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0"/>
            <p:cNvSpPr/>
            <p:nvPr/>
          </p:nvSpPr>
          <p:spPr>
            <a:xfrm>
              <a:off x="2362710" y="3122936"/>
              <a:ext cx="1512096" cy="1512127"/>
            </a:xfrm>
            <a:custGeom>
              <a:rect b="b" l="l" r="r" t="t"/>
              <a:pathLst>
                <a:path extrusionOk="0" h="97196" w="97194">
                  <a:moveTo>
                    <a:pt x="48596" y="1"/>
                  </a:moveTo>
                  <a:cubicBezTo>
                    <a:pt x="35708" y="1"/>
                    <a:pt x="23348" y="5122"/>
                    <a:pt x="14233" y="14235"/>
                  </a:cubicBezTo>
                  <a:cubicBezTo>
                    <a:pt x="5120" y="23349"/>
                    <a:pt x="1" y="35709"/>
                    <a:pt x="1" y="48598"/>
                  </a:cubicBezTo>
                  <a:cubicBezTo>
                    <a:pt x="1" y="61487"/>
                    <a:pt x="5120" y="73848"/>
                    <a:pt x="14233" y="82961"/>
                  </a:cubicBezTo>
                  <a:cubicBezTo>
                    <a:pt x="23348" y="92075"/>
                    <a:pt x="35708" y="97195"/>
                    <a:pt x="48596" y="97195"/>
                  </a:cubicBezTo>
                  <a:cubicBezTo>
                    <a:pt x="61485" y="97195"/>
                    <a:pt x="73847" y="92075"/>
                    <a:pt x="82960" y="82961"/>
                  </a:cubicBezTo>
                  <a:cubicBezTo>
                    <a:pt x="92074" y="73848"/>
                    <a:pt x="97194" y="61487"/>
                    <a:pt x="97194" y="48598"/>
                  </a:cubicBezTo>
                  <a:cubicBezTo>
                    <a:pt x="97194" y="35709"/>
                    <a:pt x="92074" y="23349"/>
                    <a:pt x="82960" y="14235"/>
                  </a:cubicBezTo>
                  <a:cubicBezTo>
                    <a:pt x="73847" y="5122"/>
                    <a:pt x="61485" y="1"/>
                    <a:pt x="48596" y="1"/>
                  </a:cubicBezTo>
                  <a:close/>
                </a:path>
              </a:pathLst>
            </a:custGeom>
            <a:solidFill>
              <a:srgbClr val="FF80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0"/>
            <p:cNvSpPr/>
            <p:nvPr/>
          </p:nvSpPr>
          <p:spPr>
            <a:xfrm>
              <a:off x="2560913" y="2774900"/>
              <a:ext cx="517100" cy="741782"/>
            </a:xfrm>
            <a:custGeom>
              <a:rect b="b" l="l" r="r" t="t"/>
              <a:pathLst>
                <a:path extrusionOk="0" h="47680" w="33238">
                  <a:moveTo>
                    <a:pt x="33238" y="1"/>
                  </a:moveTo>
                  <a:cubicBezTo>
                    <a:pt x="17888" y="7867"/>
                    <a:pt x="9588" y="17527"/>
                    <a:pt x="5126" y="26091"/>
                  </a:cubicBezTo>
                  <a:cubicBezTo>
                    <a:pt x="0" y="35924"/>
                    <a:pt x="7290" y="47680"/>
                    <a:pt x="18378" y="47680"/>
                  </a:cubicBezTo>
                  <a:cubicBezTo>
                    <a:pt x="26584" y="47680"/>
                    <a:pt x="33238" y="41026"/>
                    <a:pt x="33238" y="32820"/>
                  </a:cubicBezTo>
                  <a:lnTo>
                    <a:pt x="3323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0"/>
            <p:cNvSpPr/>
            <p:nvPr/>
          </p:nvSpPr>
          <p:spPr>
            <a:xfrm>
              <a:off x="3038995" y="3641110"/>
              <a:ext cx="120011" cy="120011"/>
            </a:xfrm>
            <a:custGeom>
              <a:rect b="b" l="l" r="r" t="t"/>
              <a:pathLst>
                <a:path extrusionOk="0" h="7714" w="7714">
                  <a:moveTo>
                    <a:pt x="3858" y="1"/>
                  </a:moveTo>
                  <a:cubicBezTo>
                    <a:pt x="1727" y="1"/>
                    <a:pt x="1" y="1727"/>
                    <a:pt x="1" y="3858"/>
                  </a:cubicBezTo>
                  <a:cubicBezTo>
                    <a:pt x="1" y="5987"/>
                    <a:pt x="1727" y="7713"/>
                    <a:pt x="3858" y="7713"/>
                  </a:cubicBezTo>
                  <a:cubicBezTo>
                    <a:pt x="5987" y="7713"/>
                    <a:pt x="7713" y="5987"/>
                    <a:pt x="7713" y="3858"/>
                  </a:cubicBezTo>
                  <a:cubicBezTo>
                    <a:pt x="7713" y="1727"/>
                    <a:pt x="5987" y="1"/>
                    <a:pt x="385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0"/>
            <p:cNvSpPr/>
            <p:nvPr/>
          </p:nvSpPr>
          <p:spPr>
            <a:xfrm>
              <a:off x="3673585" y="3641110"/>
              <a:ext cx="120026" cy="120011"/>
            </a:xfrm>
            <a:custGeom>
              <a:rect b="b" l="l" r="r" t="t"/>
              <a:pathLst>
                <a:path extrusionOk="0" h="7714" w="7715">
                  <a:moveTo>
                    <a:pt x="3857" y="1"/>
                  </a:moveTo>
                  <a:cubicBezTo>
                    <a:pt x="1727" y="1"/>
                    <a:pt x="0" y="1727"/>
                    <a:pt x="0" y="3858"/>
                  </a:cubicBezTo>
                  <a:cubicBezTo>
                    <a:pt x="0" y="5987"/>
                    <a:pt x="1727" y="7713"/>
                    <a:pt x="3857" y="7713"/>
                  </a:cubicBezTo>
                  <a:cubicBezTo>
                    <a:pt x="5986" y="7713"/>
                    <a:pt x="7714" y="5987"/>
                    <a:pt x="7714" y="3858"/>
                  </a:cubicBezTo>
                  <a:cubicBezTo>
                    <a:pt x="7714" y="1727"/>
                    <a:pt x="5986" y="1"/>
                    <a:pt x="3857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0"/>
            <p:cNvSpPr/>
            <p:nvPr/>
          </p:nvSpPr>
          <p:spPr>
            <a:xfrm>
              <a:off x="3193076" y="3839499"/>
              <a:ext cx="597439" cy="425218"/>
            </a:xfrm>
            <a:custGeom>
              <a:rect b="b" l="l" r="r" t="t"/>
              <a:pathLst>
                <a:path extrusionOk="0" h="27332" w="38402">
                  <a:moveTo>
                    <a:pt x="19201" y="0"/>
                  </a:moveTo>
                  <a:cubicBezTo>
                    <a:pt x="14109" y="0"/>
                    <a:pt x="9225" y="1440"/>
                    <a:pt x="5624" y="4003"/>
                  </a:cubicBezTo>
                  <a:cubicBezTo>
                    <a:pt x="2024" y="6565"/>
                    <a:pt x="1" y="10041"/>
                    <a:pt x="1" y="13666"/>
                  </a:cubicBezTo>
                  <a:cubicBezTo>
                    <a:pt x="1" y="17290"/>
                    <a:pt x="2024" y="20766"/>
                    <a:pt x="5624" y="23330"/>
                  </a:cubicBezTo>
                  <a:cubicBezTo>
                    <a:pt x="9225" y="25892"/>
                    <a:pt x="14109" y="27331"/>
                    <a:pt x="19201" y="27331"/>
                  </a:cubicBezTo>
                  <a:cubicBezTo>
                    <a:pt x="24293" y="27331"/>
                    <a:pt x="29177" y="25892"/>
                    <a:pt x="32778" y="23330"/>
                  </a:cubicBezTo>
                  <a:cubicBezTo>
                    <a:pt x="36380" y="20766"/>
                    <a:pt x="38402" y="17290"/>
                    <a:pt x="38402" y="13666"/>
                  </a:cubicBezTo>
                  <a:cubicBezTo>
                    <a:pt x="38402" y="10041"/>
                    <a:pt x="36380" y="6565"/>
                    <a:pt x="32778" y="4003"/>
                  </a:cubicBezTo>
                  <a:cubicBezTo>
                    <a:pt x="29177" y="1440"/>
                    <a:pt x="24293" y="0"/>
                    <a:pt x="19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0"/>
            <p:cNvSpPr/>
            <p:nvPr/>
          </p:nvSpPr>
          <p:spPr>
            <a:xfrm>
              <a:off x="3391963" y="3948215"/>
              <a:ext cx="79950" cy="177324"/>
            </a:xfrm>
            <a:custGeom>
              <a:rect b="b" l="l" r="r" t="t"/>
              <a:pathLst>
                <a:path extrusionOk="0" h="11398" w="5139">
                  <a:moveTo>
                    <a:pt x="2569" y="0"/>
                  </a:moveTo>
                  <a:cubicBezTo>
                    <a:pt x="1151" y="0"/>
                    <a:pt x="1" y="2551"/>
                    <a:pt x="1" y="5698"/>
                  </a:cubicBezTo>
                  <a:cubicBezTo>
                    <a:pt x="1" y="8845"/>
                    <a:pt x="1151" y="11397"/>
                    <a:pt x="2569" y="11397"/>
                  </a:cubicBezTo>
                  <a:cubicBezTo>
                    <a:pt x="3988" y="11397"/>
                    <a:pt x="5138" y="8845"/>
                    <a:pt x="5138" y="5698"/>
                  </a:cubicBezTo>
                  <a:cubicBezTo>
                    <a:pt x="5138" y="2551"/>
                    <a:pt x="3988" y="0"/>
                    <a:pt x="256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0"/>
            <p:cNvSpPr/>
            <p:nvPr/>
          </p:nvSpPr>
          <p:spPr>
            <a:xfrm>
              <a:off x="3599780" y="3948215"/>
              <a:ext cx="79950" cy="177324"/>
            </a:xfrm>
            <a:custGeom>
              <a:rect b="b" l="l" r="r" t="t"/>
              <a:pathLst>
                <a:path extrusionOk="0" h="11398" w="5139">
                  <a:moveTo>
                    <a:pt x="2570" y="0"/>
                  </a:moveTo>
                  <a:cubicBezTo>
                    <a:pt x="1151" y="0"/>
                    <a:pt x="1" y="2551"/>
                    <a:pt x="1" y="5698"/>
                  </a:cubicBezTo>
                  <a:cubicBezTo>
                    <a:pt x="1" y="8845"/>
                    <a:pt x="1151" y="11397"/>
                    <a:pt x="2570" y="11397"/>
                  </a:cubicBezTo>
                  <a:cubicBezTo>
                    <a:pt x="3988" y="11397"/>
                    <a:pt x="5138" y="8845"/>
                    <a:pt x="5138" y="5698"/>
                  </a:cubicBezTo>
                  <a:cubicBezTo>
                    <a:pt x="5138" y="2551"/>
                    <a:pt x="3988" y="0"/>
                    <a:pt x="25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0"/>
            <p:cNvSpPr/>
            <p:nvPr/>
          </p:nvSpPr>
          <p:spPr>
            <a:xfrm>
              <a:off x="515257" y="4761623"/>
              <a:ext cx="565608" cy="106040"/>
            </a:xfrm>
            <a:custGeom>
              <a:rect b="b" l="l" r="r" t="t"/>
              <a:pathLst>
                <a:path extrusionOk="0" h="6816" w="36356">
                  <a:moveTo>
                    <a:pt x="35447" y="1"/>
                  </a:moveTo>
                  <a:cubicBezTo>
                    <a:pt x="35445" y="1"/>
                    <a:pt x="35443" y="1"/>
                    <a:pt x="35441" y="1"/>
                  </a:cubicBezTo>
                  <a:lnTo>
                    <a:pt x="911" y="1"/>
                  </a:lnTo>
                  <a:cubicBezTo>
                    <a:pt x="910" y="1"/>
                    <a:pt x="909" y="1"/>
                    <a:pt x="908" y="1"/>
                  </a:cubicBezTo>
                  <a:cubicBezTo>
                    <a:pt x="468" y="1"/>
                    <a:pt x="92" y="319"/>
                    <a:pt x="18" y="754"/>
                  </a:cubicBezTo>
                  <a:cubicBezTo>
                    <a:pt x="6" y="805"/>
                    <a:pt x="0" y="857"/>
                    <a:pt x="2" y="910"/>
                  </a:cubicBezTo>
                  <a:lnTo>
                    <a:pt x="2" y="5906"/>
                  </a:lnTo>
                  <a:cubicBezTo>
                    <a:pt x="0" y="5956"/>
                    <a:pt x="6" y="6007"/>
                    <a:pt x="18" y="6058"/>
                  </a:cubicBezTo>
                  <a:cubicBezTo>
                    <a:pt x="27" y="6111"/>
                    <a:pt x="40" y="6163"/>
                    <a:pt x="57" y="6214"/>
                  </a:cubicBezTo>
                  <a:cubicBezTo>
                    <a:pt x="74" y="6263"/>
                    <a:pt x="98" y="6311"/>
                    <a:pt x="124" y="6356"/>
                  </a:cubicBezTo>
                  <a:cubicBezTo>
                    <a:pt x="197" y="6488"/>
                    <a:pt x="305" y="6598"/>
                    <a:pt x="434" y="6678"/>
                  </a:cubicBezTo>
                  <a:cubicBezTo>
                    <a:pt x="445" y="6685"/>
                    <a:pt x="461" y="6693"/>
                    <a:pt x="476" y="6705"/>
                  </a:cubicBezTo>
                  <a:cubicBezTo>
                    <a:pt x="513" y="6724"/>
                    <a:pt x="551" y="6741"/>
                    <a:pt x="590" y="6756"/>
                  </a:cubicBezTo>
                  <a:cubicBezTo>
                    <a:pt x="635" y="6773"/>
                    <a:pt x="680" y="6786"/>
                    <a:pt x="728" y="6795"/>
                  </a:cubicBezTo>
                  <a:cubicBezTo>
                    <a:pt x="736" y="6798"/>
                    <a:pt x="745" y="6799"/>
                    <a:pt x="755" y="6799"/>
                  </a:cubicBezTo>
                  <a:cubicBezTo>
                    <a:pt x="806" y="6811"/>
                    <a:pt x="859" y="6815"/>
                    <a:pt x="911" y="6815"/>
                  </a:cubicBezTo>
                  <a:lnTo>
                    <a:pt x="35441" y="6815"/>
                  </a:lnTo>
                  <a:cubicBezTo>
                    <a:pt x="35493" y="6815"/>
                    <a:pt x="35547" y="6811"/>
                    <a:pt x="35598" y="6799"/>
                  </a:cubicBezTo>
                  <a:cubicBezTo>
                    <a:pt x="35600" y="6800"/>
                    <a:pt x="35603" y="6800"/>
                    <a:pt x="35605" y="6800"/>
                  </a:cubicBezTo>
                  <a:cubicBezTo>
                    <a:pt x="35612" y="6800"/>
                    <a:pt x="35619" y="6798"/>
                    <a:pt x="35625" y="6795"/>
                  </a:cubicBezTo>
                  <a:cubicBezTo>
                    <a:pt x="35671" y="6786"/>
                    <a:pt x="35718" y="6773"/>
                    <a:pt x="35763" y="6756"/>
                  </a:cubicBezTo>
                  <a:cubicBezTo>
                    <a:pt x="35802" y="6741"/>
                    <a:pt x="35839" y="6724"/>
                    <a:pt x="35876" y="6705"/>
                  </a:cubicBezTo>
                  <a:cubicBezTo>
                    <a:pt x="35880" y="6705"/>
                    <a:pt x="35880" y="6701"/>
                    <a:pt x="35884" y="6701"/>
                  </a:cubicBezTo>
                  <a:cubicBezTo>
                    <a:pt x="35905" y="6689"/>
                    <a:pt x="35925" y="6676"/>
                    <a:pt x="35942" y="6662"/>
                  </a:cubicBezTo>
                  <a:cubicBezTo>
                    <a:pt x="35971" y="6646"/>
                    <a:pt x="35997" y="6628"/>
                    <a:pt x="36022" y="6608"/>
                  </a:cubicBezTo>
                  <a:cubicBezTo>
                    <a:pt x="36023" y="6608"/>
                    <a:pt x="36025" y="6605"/>
                    <a:pt x="36025" y="6604"/>
                  </a:cubicBezTo>
                  <a:cubicBezTo>
                    <a:pt x="36029" y="6599"/>
                    <a:pt x="36034" y="6599"/>
                    <a:pt x="36034" y="6595"/>
                  </a:cubicBezTo>
                  <a:cubicBezTo>
                    <a:pt x="36113" y="6528"/>
                    <a:pt x="36181" y="6447"/>
                    <a:pt x="36232" y="6356"/>
                  </a:cubicBezTo>
                  <a:cubicBezTo>
                    <a:pt x="36258" y="6311"/>
                    <a:pt x="36281" y="6265"/>
                    <a:pt x="36299" y="6216"/>
                  </a:cubicBezTo>
                  <a:cubicBezTo>
                    <a:pt x="36316" y="6165"/>
                    <a:pt x="36329" y="6111"/>
                    <a:pt x="36338" y="6059"/>
                  </a:cubicBezTo>
                  <a:cubicBezTo>
                    <a:pt x="36349" y="6008"/>
                    <a:pt x="36354" y="5956"/>
                    <a:pt x="36354" y="5906"/>
                  </a:cubicBezTo>
                  <a:lnTo>
                    <a:pt x="36354" y="910"/>
                  </a:lnTo>
                  <a:cubicBezTo>
                    <a:pt x="36355" y="857"/>
                    <a:pt x="36349" y="805"/>
                    <a:pt x="36339" y="754"/>
                  </a:cubicBezTo>
                  <a:cubicBezTo>
                    <a:pt x="36264" y="318"/>
                    <a:pt x="35888" y="1"/>
                    <a:pt x="35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0"/>
            <p:cNvSpPr/>
            <p:nvPr/>
          </p:nvSpPr>
          <p:spPr>
            <a:xfrm>
              <a:off x="912160" y="4761623"/>
              <a:ext cx="119264" cy="106040"/>
            </a:xfrm>
            <a:custGeom>
              <a:rect b="b" l="l" r="r" t="t"/>
              <a:pathLst>
                <a:path extrusionOk="0" h="6816" w="7666">
                  <a:moveTo>
                    <a:pt x="1" y="1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0"/>
            <p:cNvSpPr/>
            <p:nvPr/>
          </p:nvSpPr>
          <p:spPr>
            <a:xfrm>
              <a:off x="515521" y="4761623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0" y="1"/>
                  </a:moveTo>
                  <a:cubicBezTo>
                    <a:pt x="35428" y="1"/>
                    <a:pt x="35426" y="1"/>
                    <a:pt x="35424" y="1"/>
                  </a:cubicBezTo>
                  <a:lnTo>
                    <a:pt x="894" y="1"/>
                  </a:lnTo>
                  <a:cubicBezTo>
                    <a:pt x="893" y="1"/>
                    <a:pt x="892" y="1"/>
                    <a:pt x="891" y="1"/>
                  </a:cubicBezTo>
                  <a:cubicBezTo>
                    <a:pt x="451" y="1"/>
                    <a:pt x="75" y="319"/>
                    <a:pt x="1" y="754"/>
                  </a:cubicBezTo>
                  <a:lnTo>
                    <a:pt x="36322" y="754"/>
                  </a:lnTo>
                  <a:cubicBezTo>
                    <a:pt x="36247" y="318"/>
                    <a:pt x="35871" y="1"/>
                    <a:pt x="3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0"/>
            <p:cNvSpPr/>
            <p:nvPr/>
          </p:nvSpPr>
          <p:spPr>
            <a:xfrm>
              <a:off x="515521" y="4855855"/>
              <a:ext cx="565095" cy="11808"/>
            </a:xfrm>
            <a:custGeom>
              <a:rect b="b" l="l" r="r" t="t"/>
              <a:pathLst>
                <a:path extrusionOk="0" h="759" w="36323">
                  <a:moveTo>
                    <a:pt x="1" y="1"/>
                  </a:moveTo>
                  <a:lnTo>
                    <a:pt x="1" y="1"/>
                  </a:lnTo>
                  <a:cubicBezTo>
                    <a:pt x="10" y="54"/>
                    <a:pt x="23" y="106"/>
                    <a:pt x="40" y="157"/>
                  </a:cubicBezTo>
                  <a:cubicBezTo>
                    <a:pt x="57" y="206"/>
                    <a:pt x="81" y="254"/>
                    <a:pt x="107" y="299"/>
                  </a:cubicBezTo>
                  <a:cubicBezTo>
                    <a:pt x="180" y="431"/>
                    <a:pt x="288" y="541"/>
                    <a:pt x="417" y="621"/>
                  </a:cubicBezTo>
                  <a:cubicBezTo>
                    <a:pt x="428" y="628"/>
                    <a:pt x="444" y="636"/>
                    <a:pt x="459" y="648"/>
                  </a:cubicBezTo>
                  <a:cubicBezTo>
                    <a:pt x="496" y="667"/>
                    <a:pt x="534" y="684"/>
                    <a:pt x="573" y="699"/>
                  </a:cubicBezTo>
                  <a:cubicBezTo>
                    <a:pt x="618" y="716"/>
                    <a:pt x="663" y="729"/>
                    <a:pt x="711" y="738"/>
                  </a:cubicBezTo>
                  <a:cubicBezTo>
                    <a:pt x="719" y="741"/>
                    <a:pt x="728" y="742"/>
                    <a:pt x="738" y="742"/>
                  </a:cubicBezTo>
                  <a:cubicBezTo>
                    <a:pt x="789" y="754"/>
                    <a:pt x="842" y="758"/>
                    <a:pt x="894" y="758"/>
                  </a:cubicBezTo>
                  <a:lnTo>
                    <a:pt x="35424" y="758"/>
                  </a:lnTo>
                  <a:cubicBezTo>
                    <a:pt x="35478" y="758"/>
                    <a:pt x="35530" y="754"/>
                    <a:pt x="35581" y="742"/>
                  </a:cubicBezTo>
                  <a:cubicBezTo>
                    <a:pt x="35583" y="743"/>
                    <a:pt x="35586" y="743"/>
                    <a:pt x="35588" y="743"/>
                  </a:cubicBezTo>
                  <a:cubicBezTo>
                    <a:pt x="35595" y="743"/>
                    <a:pt x="35602" y="741"/>
                    <a:pt x="35608" y="738"/>
                  </a:cubicBezTo>
                  <a:cubicBezTo>
                    <a:pt x="35656" y="729"/>
                    <a:pt x="35701" y="716"/>
                    <a:pt x="35746" y="699"/>
                  </a:cubicBezTo>
                  <a:cubicBezTo>
                    <a:pt x="35785" y="684"/>
                    <a:pt x="35822" y="667"/>
                    <a:pt x="35860" y="648"/>
                  </a:cubicBezTo>
                  <a:cubicBezTo>
                    <a:pt x="35863" y="648"/>
                    <a:pt x="35863" y="644"/>
                    <a:pt x="35867" y="644"/>
                  </a:cubicBezTo>
                  <a:cubicBezTo>
                    <a:pt x="35888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2" y="542"/>
                    <a:pt x="36017" y="542"/>
                    <a:pt x="36017" y="538"/>
                  </a:cubicBezTo>
                  <a:cubicBezTo>
                    <a:pt x="36098" y="471"/>
                    <a:pt x="36164" y="390"/>
                    <a:pt x="36215" y="299"/>
                  </a:cubicBezTo>
                  <a:cubicBezTo>
                    <a:pt x="36241" y="254"/>
                    <a:pt x="36264" y="208"/>
                    <a:pt x="36282" y="159"/>
                  </a:cubicBezTo>
                  <a:cubicBezTo>
                    <a:pt x="36299" y="108"/>
                    <a:pt x="36312" y="54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0"/>
            <p:cNvSpPr/>
            <p:nvPr/>
          </p:nvSpPr>
          <p:spPr>
            <a:xfrm>
              <a:off x="515257" y="4571573"/>
              <a:ext cx="565608" cy="106009"/>
            </a:xfrm>
            <a:custGeom>
              <a:rect b="b" l="l" r="r" t="t"/>
              <a:pathLst>
                <a:path extrusionOk="0" h="6814" w="36356">
                  <a:moveTo>
                    <a:pt x="35447" y="0"/>
                  </a:moveTo>
                  <a:cubicBezTo>
                    <a:pt x="35445" y="0"/>
                    <a:pt x="35443" y="0"/>
                    <a:pt x="35441" y="0"/>
                  </a:cubicBezTo>
                  <a:lnTo>
                    <a:pt x="911" y="0"/>
                  </a:lnTo>
                  <a:cubicBezTo>
                    <a:pt x="910" y="0"/>
                    <a:pt x="909" y="0"/>
                    <a:pt x="908" y="0"/>
                  </a:cubicBezTo>
                  <a:cubicBezTo>
                    <a:pt x="468" y="0"/>
                    <a:pt x="92" y="318"/>
                    <a:pt x="18" y="753"/>
                  </a:cubicBezTo>
                  <a:cubicBezTo>
                    <a:pt x="6" y="804"/>
                    <a:pt x="0" y="856"/>
                    <a:pt x="2" y="910"/>
                  </a:cubicBezTo>
                  <a:lnTo>
                    <a:pt x="2" y="5904"/>
                  </a:lnTo>
                  <a:cubicBezTo>
                    <a:pt x="0" y="5956"/>
                    <a:pt x="6" y="6006"/>
                    <a:pt x="18" y="6057"/>
                  </a:cubicBezTo>
                  <a:cubicBezTo>
                    <a:pt x="27" y="6111"/>
                    <a:pt x="40" y="6163"/>
                    <a:pt x="57" y="6213"/>
                  </a:cubicBezTo>
                  <a:cubicBezTo>
                    <a:pt x="74" y="6263"/>
                    <a:pt x="98" y="6310"/>
                    <a:pt x="124" y="6355"/>
                  </a:cubicBezTo>
                  <a:cubicBezTo>
                    <a:pt x="197" y="6487"/>
                    <a:pt x="305" y="6597"/>
                    <a:pt x="434" y="6677"/>
                  </a:cubicBezTo>
                  <a:cubicBezTo>
                    <a:pt x="445" y="6684"/>
                    <a:pt x="461" y="6693"/>
                    <a:pt x="476" y="6704"/>
                  </a:cubicBezTo>
                  <a:cubicBezTo>
                    <a:pt x="513" y="6723"/>
                    <a:pt x="551" y="6741"/>
                    <a:pt x="590" y="6755"/>
                  </a:cubicBezTo>
                  <a:cubicBezTo>
                    <a:pt x="635" y="6773"/>
                    <a:pt x="680" y="6786"/>
                    <a:pt x="728" y="6794"/>
                  </a:cubicBezTo>
                  <a:cubicBezTo>
                    <a:pt x="736" y="6797"/>
                    <a:pt x="745" y="6799"/>
                    <a:pt x="755" y="6799"/>
                  </a:cubicBezTo>
                  <a:cubicBezTo>
                    <a:pt x="801" y="6808"/>
                    <a:pt x="848" y="6813"/>
                    <a:pt x="895" y="6813"/>
                  </a:cubicBezTo>
                  <a:cubicBezTo>
                    <a:pt x="901" y="6813"/>
                    <a:pt x="906" y="6813"/>
                    <a:pt x="911" y="6813"/>
                  </a:cubicBezTo>
                  <a:lnTo>
                    <a:pt x="35441" y="6813"/>
                  </a:lnTo>
                  <a:cubicBezTo>
                    <a:pt x="35446" y="6813"/>
                    <a:pt x="35452" y="6813"/>
                    <a:pt x="35457" y="6813"/>
                  </a:cubicBezTo>
                  <a:cubicBezTo>
                    <a:pt x="35504" y="6813"/>
                    <a:pt x="35552" y="6808"/>
                    <a:pt x="35598" y="6799"/>
                  </a:cubicBezTo>
                  <a:cubicBezTo>
                    <a:pt x="35608" y="6799"/>
                    <a:pt x="35616" y="6797"/>
                    <a:pt x="35625" y="6794"/>
                  </a:cubicBezTo>
                  <a:cubicBezTo>
                    <a:pt x="35671" y="6786"/>
                    <a:pt x="35718" y="6773"/>
                    <a:pt x="35763" y="6755"/>
                  </a:cubicBezTo>
                  <a:cubicBezTo>
                    <a:pt x="35802" y="6741"/>
                    <a:pt x="35839" y="6723"/>
                    <a:pt x="35876" y="6704"/>
                  </a:cubicBezTo>
                  <a:cubicBezTo>
                    <a:pt x="35880" y="6704"/>
                    <a:pt x="35880" y="6700"/>
                    <a:pt x="35884" y="6700"/>
                  </a:cubicBezTo>
                  <a:cubicBezTo>
                    <a:pt x="35905" y="6689"/>
                    <a:pt x="35925" y="6675"/>
                    <a:pt x="35942" y="6661"/>
                  </a:cubicBezTo>
                  <a:cubicBezTo>
                    <a:pt x="35970" y="6645"/>
                    <a:pt x="35997" y="6628"/>
                    <a:pt x="36022" y="6606"/>
                  </a:cubicBezTo>
                  <a:cubicBezTo>
                    <a:pt x="36022" y="6606"/>
                    <a:pt x="36022" y="6606"/>
                    <a:pt x="36023" y="6606"/>
                  </a:cubicBezTo>
                  <a:cubicBezTo>
                    <a:pt x="36024" y="6606"/>
                    <a:pt x="36025" y="6604"/>
                    <a:pt x="36025" y="6603"/>
                  </a:cubicBezTo>
                  <a:cubicBezTo>
                    <a:pt x="36029" y="6599"/>
                    <a:pt x="36034" y="6599"/>
                    <a:pt x="36034" y="6594"/>
                  </a:cubicBezTo>
                  <a:cubicBezTo>
                    <a:pt x="36113" y="6528"/>
                    <a:pt x="36181" y="6447"/>
                    <a:pt x="36232" y="6355"/>
                  </a:cubicBezTo>
                  <a:cubicBezTo>
                    <a:pt x="36258" y="6310"/>
                    <a:pt x="36281" y="6263"/>
                    <a:pt x="36299" y="6215"/>
                  </a:cubicBezTo>
                  <a:cubicBezTo>
                    <a:pt x="36316" y="6163"/>
                    <a:pt x="36329" y="6111"/>
                    <a:pt x="36338" y="6057"/>
                  </a:cubicBezTo>
                  <a:cubicBezTo>
                    <a:pt x="36349" y="6008"/>
                    <a:pt x="36354" y="5956"/>
                    <a:pt x="36354" y="5905"/>
                  </a:cubicBezTo>
                  <a:lnTo>
                    <a:pt x="36354" y="910"/>
                  </a:lnTo>
                  <a:cubicBezTo>
                    <a:pt x="36355" y="856"/>
                    <a:pt x="36349" y="804"/>
                    <a:pt x="36339" y="753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0"/>
            <p:cNvSpPr/>
            <p:nvPr/>
          </p:nvSpPr>
          <p:spPr>
            <a:xfrm>
              <a:off x="912160" y="4571573"/>
              <a:ext cx="119264" cy="106024"/>
            </a:xfrm>
            <a:custGeom>
              <a:rect b="b" l="l" r="r" t="t"/>
              <a:pathLst>
                <a:path extrusionOk="0" h="6815" w="7666">
                  <a:moveTo>
                    <a:pt x="1" y="0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0"/>
            <p:cNvSpPr/>
            <p:nvPr/>
          </p:nvSpPr>
          <p:spPr>
            <a:xfrm>
              <a:off x="515521" y="4571573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0" y="0"/>
                  </a:moveTo>
                  <a:cubicBezTo>
                    <a:pt x="35428" y="0"/>
                    <a:pt x="35426" y="0"/>
                    <a:pt x="35424" y="0"/>
                  </a:cubicBezTo>
                  <a:lnTo>
                    <a:pt x="894" y="0"/>
                  </a:lnTo>
                  <a:cubicBezTo>
                    <a:pt x="893" y="0"/>
                    <a:pt x="892" y="0"/>
                    <a:pt x="891" y="0"/>
                  </a:cubicBezTo>
                  <a:cubicBezTo>
                    <a:pt x="451" y="0"/>
                    <a:pt x="75" y="318"/>
                    <a:pt x="1" y="753"/>
                  </a:cubicBezTo>
                  <a:lnTo>
                    <a:pt x="36322" y="753"/>
                  </a:lnTo>
                  <a:cubicBezTo>
                    <a:pt x="36247" y="318"/>
                    <a:pt x="35871" y="0"/>
                    <a:pt x="354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0"/>
            <p:cNvSpPr/>
            <p:nvPr/>
          </p:nvSpPr>
          <p:spPr>
            <a:xfrm>
              <a:off x="515521" y="4665805"/>
              <a:ext cx="565095" cy="11777"/>
            </a:xfrm>
            <a:custGeom>
              <a:rect b="b" l="l" r="r" t="t"/>
              <a:pathLst>
                <a:path extrusionOk="0" h="757" w="36323">
                  <a:moveTo>
                    <a:pt x="1" y="0"/>
                  </a:moveTo>
                  <a:cubicBezTo>
                    <a:pt x="10" y="54"/>
                    <a:pt x="23" y="106"/>
                    <a:pt x="40" y="156"/>
                  </a:cubicBezTo>
                  <a:cubicBezTo>
                    <a:pt x="57" y="206"/>
                    <a:pt x="81" y="253"/>
                    <a:pt x="107" y="298"/>
                  </a:cubicBezTo>
                  <a:cubicBezTo>
                    <a:pt x="180" y="430"/>
                    <a:pt x="288" y="540"/>
                    <a:pt x="417" y="620"/>
                  </a:cubicBezTo>
                  <a:cubicBezTo>
                    <a:pt x="428" y="627"/>
                    <a:pt x="444" y="636"/>
                    <a:pt x="459" y="647"/>
                  </a:cubicBezTo>
                  <a:cubicBezTo>
                    <a:pt x="496" y="666"/>
                    <a:pt x="534" y="684"/>
                    <a:pt x="573" y="698"/>
                  </a:cubicBezTo>
                  <a:cubicBezTo>
                    <a:pt x="618" y="716"/>
                    <a:pt x="663" y="729"/>
                    <a:pt x="711" y="737"/>
                  </a:cubicBezTo>
                  <a:cubicBezTo>
                    <a:pt x="719" y="740"/>
                    <a:pt x="728" y="742"/>
                    <a:pt x="738" y="742"/>
                  </a:cubicBezTo>
                  <a:cubicBezTo>
                    <a:pt x="784" y="751"/>
                    <a:pt x="831" y="756"/>
                    <a:pt x="878" y="756"/>
                  </a:cubicBezTo>
                  <a:cubicBezTo>
                    <a:pt x="884" y="756"/>
                    <a:pt x="889" y="756"/>
                    <a:pt x="894" y="756"/>
                  </a:cubicBezTo>
                  <a:lnTo>
                    <a:pt x="35424" y="756"/>
                  </a:lnTo>
                  <a:cubicBezTo>
                    <a:pt x="35430" y="756"/>
                    <a:pt x="35435" y="756"/>
                    <a:pt x="35441" y="756"/>
                  </a:cubicBezTo>
                  <a:cubicBezTo>
                    <a:pt x="35488" y="756"/>
                    <a:pt x="35535" y="751"/>
                    <a:pt x="35581" y="742"/>
                  </a:cubicBezTo>
                  <a:cubicBezTo>
                    <a:pt x="35591" y="742"/>
                    <a:pt x="35599" y="740"/>
                    <a:pt x="35608" y="737"/>
                  </a:cubicBezTo>
                  <a:cubicBezTo>
                    <a:pt x="35656" y="729"/>
                    <a:pt x="35701" y="716"/>
                    <a:pt x="35746" y="698"/>
                  </a:cubicBezTo>
                  <a:cubicBezTo>
                    <a:pt x="35785" y="684"/>
                    <a:pt x="35822" y="666"/>
                    <a:pt x="35860" y="647"/>
                  </a:cubicBezTo>
                  <a:cubicBezTo>
                    <a:pt x="35863" y="647"/>
                    <a:pt x="35863" y="643"/>
                    <a:pt x="35867" y="643"/>
                  </a:cubicBezTo>
                  <a:cubicBezTo>
                    <a:pt x="35888" y="632"/>
                    <a:pt x="35908" y="618"/>
                    <a:pt x="35927" y="604"/>
                  </a:cubicBezTo>
                  <a:cubicBezTo>
                    <a:pt x="35954" y="588"/>
                    <a:pt x="35980" y="571"/>
                    <a:pt x="36005" y="549"/>
                  </a:cubicBezTo>
                  <a:lnTo>
                    <a:pt x="36005" y="546"/>
                  </a:lnTo>
                  <a:cubicBezTo>
                    <a:pt x="36006" y="547"/>
                    <a:pt x="36007" y="547"/>
                    <a:pt x="36008" y="547"/>
                  </a:cubicBezTo>
                  <a:cubicBezTo>
                    <a:pt x="36009" y="547"/>
                    <a:pt x="36009" y="546"/>
                    <a:pt x="36009" y="546"/>
                  </a:cubicBezTo>
                  <a:cubicBezTo>
                    <a:pt x="36012" y="542"/>
                    <a:pt x="36017" y="542"/>
                    <a:pt x="36017" y="537"/>
                  </a:cubicBezTo>
                  <a:cubicBezTo>
                    <a:pt x="36098" y="471"/>
                    <a:pt x="36164" y="390"/>
                    <a:pt x="36215" y="298"/>
                  </a:cubicBezTo>
                  <a:cubicBezTo>
                    <a:pt x="36241" y="253"/>
                    <a:pt x="36264" y="206"/>
                    <a:pt x="36282" y="158"/>
                  </a:cubicBezTo>
                  <a:cubicBezTo>
                    <a:pt x="36299" y="106"/>
                    <a:pt x="36312" y="54"/>
                    <a:pt x="36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0"/>
            <p:cNvSpPr/>
            <p:nvPr/>
          </p:nvSpPr>
          <p:spPr>
            <a:xfrm>
              <a:off x="515257" y="4287182"/>
              <a:ext cx="565608" cy="106040"/>
            </a:xfrm>
            <a:custGeom>
              <a:rect b="b" l="l" r="r" t="t"/>
              <a:pathLst>
                <a:path extrusionOk="0" h="6816" w="36356">
                  <a:moveTo>
                    <a:pt x="35447" y="1"/>
                  </a:moveTo>
                  <a:cubicBezTo>
                    <a:pt x="35445" y="1"/>
                    <a:pt x="35443" y="1"/>
                    <a:pt x="35441" y="1"/>
                  </a:cubicBezTo>
                  <a:lnTo>
                    <a:pt x="911" y="1"/>
                  </a:lnTo>
                  <a:cubicBezTo>
                    <a:pt x="910" y="1"/>
                    <a:pt x="909" y="1"/>
                    <a:pt x="908" y="1"/>
                  </a:cubicBezTo>
                  <a:cubicBezTo>
                    <a:pt x="468" y="1"/>
                    <a:pt x="92" y="319"/>
                    <a:pt x="18" y="754"/>
                  </a:cubicBezTo>
                  <a:cubicBezTo>
                    <a:pt x="6" y="806"/>
                    <a:pt x="0" y="858"/>
                    <a:pt x="2" y="910"/>
                  </a:cubicBezTo>
                  <a:lnTo>
                    <a:pt x="2" y="5906"/>
                  </a:lnTo>
                  <a:cubicBezTo>
                    <a:pt x="0" y="5956"/>
                    <a:pt x="6" y="6008"/>
                    <a:pt x="18" y="6058"/>
                  </a:cubicBezTo>
                  <a:cubicBezTo>
                    <a:pt x="27" y="6111"/>
                    <a:pt x="40" y="6163"/>
                    <a:pt x="57" y="6216"/>
                  </a:cubicBezTo>
                  <a:cubicBezTo>
                    <a:pt x="74" y="6263"/>
                    <a:pt x="98" y="6311"/>
                    <a:pt x="124" y="6356"/>
                  </a:cubicBezTo>
                  <a:cubicBezTo>
                    <a:pt x="197" y="6488"/>
                    <a:pt x="305" y="6598"/>
                    <a:pt x="434" y="6678"/>
                  </a:cubicBezTo>
                  <a:cubicBezTo>
                    <a:pt x="445" y="6686"/>
                    <a:pt x="461" y="6694"/>
                    <a:pt x="476" y="6705"/>
                  </a:cubicBezTo>
                  <a:cubicBezTo>
                    <a:pt x="513" y="6724"/>
                    <a:pt x="551" y="6741"/>
                    <a:pt x="590" y="6756"/>
                  </a:cubicBezTo>
                  <a:cubicBezTo>
                    <a:pt x="635" y="6773"/>
                    <a:pt x="680" y="6786"/>
                    <a:pt x="728" y="6795"/>
                  </a:cubicBezTo>
                  <a:cubicBezTo>
                    <a:pt x="734" y="6798"/>
                    <a:pt x="741" y="6800"/>
                    <a:pt x="748" y="6800"/>
                  </a:cubicBezTo>
                  <a:cubicBezTo>
                    <a:pt x="750" y="6800"/>
                    <a:pt x="753" y="6800"/>
                    <a:pt x="755" y="6799"/>
                  </a:cubicBezTo>
                  <a:cubicBezTo>
                    <a:pt x="806" y="6811"/>
                    <a:pt x="859" y="6815"/>
                    <a:pt x="911" y="6815"/>
                  </a:cubicBezTo>
                  <a:lnTo>
                    <a:pt x="35441" y="6815"/>
                  </a:lnTo>
                  <a:cubicBezTo>
                    <a:pt x="35493" y="6815"/>
                    <a:pt x="35547" y="6811"/>
                    <a:pt x="35598" y="6799"/>
                  </a:cubicBezTo>
                  <a:cubicBezTo>
                    <a:pt x="35600" y="6800"/>
                    <a:pt x="35603" y="6800"/>
                    <a:pt x="35605" y="6800"/>
                  </a:cubicBezTo>
                  <a:cubicBezTo>
                    <a:pt x="35612" y="6800"/>
                    <a:pt x="35619" y="6798"/>
                    <a:pt x="35625" y="6795"/>
                  </a:cubicBezTo>
                  <a:cubicBezTo>
                    <a:pt x="35671" y="6786"/>
                    <a:pt x="35718" y="6773"/>
                    <a:pt x="35763" y="6756"/>
                  </a:cubicBezTo>
                  <a:cubicBezTo>
                    <a:pt x="35802" y="6741"/>
                    <a:pt x="35839" y="6724"/>
                    <a:pt x="35876" y="6705"/>
                  </a:cubicBezTo>
                  <a:cubicBezTo>
                    <a:pt x="35880" y="6705"/>
                    <a:pt x="35880" y="6701"/>
                    <a:pt x="35884" y="6701"/>
                  </a:cubicBezTo>
                  <a:cubicBezTo>
                    <a:pt x="35905" y="6689"/>
                    <a:pt x="35923" y="6676"/>
                    <a:pt x="35942" y="6662"/>
                  </a:cubicBezTo>
                  <a:cubicBezTo>
                    <a:pt x="35970" y="6646"/>
                    <a:pt x="35997" y="6628"/>
                    <a:pt x="36022" y="6608"/>
                  </a:cubicBezTo>
                  <a:cubicBezTo>
                    <a:pt x="36023" y="6608"/>
                    <a:pt x="36025" y="6607"/>
                    <a:pt x="36025" y="6604"/>
                  </a:cubicBezTo>
                  <a:cubicBezTo>
                    <a:pt x="36029" y="6601"/>
                    <a:pt x="36034" y="6601"/>
                    <a:pt x="36034" y="6596"/>
                  </a:cubicBezTo>
                  <a:cubicBezTo>
                    <a:pt x="36113" y="6530"/>
                    <a:pt x="36181" y="6449"/>
                    <a:pt x="36232" y="6358"/>
                  </a:cubicBezTo>
                  <a:cubicBezTo>
                    <a:pt x="36258" y="6313"/>
                    <a:pt x="36281" y="6265"/>
                    <a:pt x="36299" y="6216"/>
                  </a:cubicBezTo>
                  <a:cubicBezTo>
                    <a:pt x="36316" y="6165"/>
                    <a:pt x="36329" y="6113"/>
                    <a:pt x="36338" y="6059"/>
                  </a:cubicBezTo>
                  <a:cubicBezTo>
                    <a:pt x="36349" y="6008"/>
                    <a:pt x="36354" y="5958"/>
                    <a:pt x="36354" y="5906"/>
                  </a:cubicBezTo>
                  <a:lnTo>
                    <a:pt x="36354" y="910"/>
                  </a:lnTo>
                  <a:cubicBezTo>
                    <a:pt x="36355" y="858"/>
                    <a:pt x="36349" y="806"/>
                    <a:pt x="36339" y="754"/>
                  </a:cubicBezTo>
                  <a:cubicBezTo>
                    <a:pt x="36264" y="319"/>
                    <a:pt x="35888" y="1"/>
                    <a:pt x="35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0"/>
            <p:cNvSpPr/>
            <p:nvPr/>
          </p:nvSpPr>
          <p:spPr>
            <a:xfrm>
              <a:off x="912160" y="4287182"/>
              <a:ext cx="119264" cy="106040"/>
            </a:xfrm>
            <a:custGeom>
              <a:rect b="b" l="l" r="r" t="t"/>
              <a:pathLst>
                <a:path extrusionOk="0" h="6816" w="7666">
                  <a:moveTo>
                    <a:pt x="1" y="1"/>
                  </a:moveTo>
                  <a:lnTo>
                    <a:pt x="1" y="6815"/>
                  </a:lnTo>
                  <a:lnTo>
                    <a:pt x="7665" y="6815"/>
                  </a:lnTo>
                  <a:lnTo>
                    <a:pt x="76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0"/>
            <p:cNvSpPr/>
            <p:nvPr/>
          </p:nvSpPr>
          <p:spPr>
            <a:xfrm>
              <a:off x="515521" y="4287182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0" y="1"/>
                  </a:moveTo>
                  <a:cubicBezTo>
                    <a:pt x="35428" y="1"/>
                    <a:pt x="35426" y="1"/>
                    <a:pt x="35424" y="1"/>
                  </a:cubicBezTo>
                  <a:lnTo>
                    <a:pt x="894" y="1"/>
                  </a:lnTo>
                  <a:cubicBezTo>
                    <a:pt x="893" y="1"/>
                    <a:pt x="892" y="1"/>
                    <a:pt x="891" y="1"/>
                  </a:cubicBezTo>
                  <a:cubicBezTo>
                    <a:pt x="451" y="1"/>
                    <a:pt x="75" y="319"/>
                    <a:pt x="1" y="754"/>
                  </a:cubicBezTo>
                  <a:lnTo>
                    <a:pt x="36322" y="754"/>
                  </a:lnTo>
                  <a:cubicBezTo>
                    <a:pt x="36247" y="319"/>
                    <a:pt x="35871" y="1"/>
                    <a:pt x="3543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0"/>
            <p:cNvSpPr/>
            <p:nvPr/>
          </p:nvSpPr>
          <p:spPr>
            <a:xfrm>
              <a:off x="515521" y="4381414"/>
              <a:ext cx="565095" cy="11808"/>
            </a:xfrm>
            <a:custGeom>
              <a:rect b="b" l="l" r="r" t="t"/>
              <a:pathLst>
                <a:path extrusionOk="0" h="759" w="36323">
                  <a:moveTo>
                    <a:pt x="1" y="1"/>
                  </a:moveTo>
                  <a:lnTo>
                    <a:pt x="1" y="1"/>
                  </a:lnTo>
                  <a:cubicBezTo>
                    <a:pt x="10" y="54"/>
                    <a:pt x="23" y="106"/>
                    <a:pt x="40" y="159"/>
                  </a:cubicBezTo>
                  <a:cubicBezTo>
                    <a:pt x="57" y="206"/>
                    <a:pt x="81" y="254"/>
                    <a:pt x="107" y="299"/>
                  </a:cubicBezTo>
                  <a:cubicBezTo>
                    <a:pt x="180" y="431"/>
                    <a:pt x="288" y="541"/>
                    <a:pt x="417" y="621"/>
                  </a:cubicBezTo>
                  <a:cubicBezTo>
                    <a:pt x="428" y="629"/>
                    <a:pt x="444" y="637"/>
                    <a:pt x="459" y="648"/>
                  </a:cubicBezTo>
                  <a:cubicBezTo>
                    <a:pt x="496" y="667"/>
                    <a:pt x="534" y="684"/>
                    <a:pt x="573" y="699"/>
                  </a:cubicBezTo>
                  <a:cubicBezTo>
                    <a:pt x="618" y="716"/>
                    <a:pt x="663" y="729"/>
                    <a:pt x="711" y="738"/>
                  </a:cubicBezTo>
                  <a:cubicBezTo>
                    <a:pt x="717" y="741"/>
                    <a:pt x="724" y="743"/>
                    <a:pt x="731" y="743"/>
                  </a:cubicBezTo>
                  <a:cubicBezTo>
                    <a:pt x="733" y="743"/>
                    <a:pt x="736" y="743"/>
                    <a:pt x="738" y="742"/>
                  </a:cubicBezTo>
                  <a:cubicBezTo>
                    <a:pt x="789" y="754"/>
                    <a:pt x="842" y="758"/>
                    <a:pt x="894" y="758"/>
                  </a:cubicBezTo>
                  <a:lnTo>
                    <a:pt x="35424" y="758"/>
                  </a:lnTo>
                  <a:cubicBezTo>
                    <a:pt x="35478" y="758"/>
                    <a:pt x="35530" y="754"/>
                    <a:pt x="35581" y="742"/>
                  </a:cubicBezTo>
                  <a:cubicBezTo>
                    <a:pt x="35583" y="743"/>
                    <a:pt x="35586" y="743"/>
                    <a:pt x="35588" y="743"/>
                  </a:cubicBezTo>
                  <a:cubicBezTo>
                    <a:pt x="35595" y="743"/>
                    <a:pt x="35602" y="741"/>
                    <a:pt x="35608" y="738"/>
                  </a:cubicBezTo>
                  <a:cubicBezTo>
                    <a:pt x="35656" y="729"/>
                    <a:pt x="35701" y="716"/>
                    <a:pt x="35746" y="699"/>
                  </a:cubicBezTo>
                  <a:cubicBezTo>
                    <a:pt x="35785" y="684"/>
                    <a:pt x="35822" y="667"/>
                    <a:pt x="35860" y="648"/>
                  </a:cubicBezTo>
                  <a:cubicBezTo>
                    <a:pt x="35863" y="648"/>
                    <a:pt x="35863" y="644"/>
                    <a:pt x="35867" y="644"/>
                  </a:cubicBezTo>
                  <a:cubicBezTo>
                    <a:pt x="35888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2" y="544"/>
                    <a:pt x="36017" y="544"/>
                    <a:pt x="36017" y="539"/>
                  </a:cubicBezTo>
                  <a:cubicBezTo>
                    <a:pt x="36098" y="473"/>
                    <a:pt x="36164" y="392"/>
                    <a:pt x="36215" y="301"/>
                  </a:cubicBezTo>
                  <a:cubicBezTo>
                    <a:pt x="36241" y="256"/>
                    <a:pt x="36264" y="208"/>
                    <a:pt x="36282" y="159"/>
                  </a:cubicBezTo>
                  <a:cubicBezTo>
                    <a:pt x="36299" y="108"/>
                    <a:pt x="36312" y="56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0"/>
            <p:cNvSpPr/>
            <p:nvPr/>
          </p:nvSpPr>
          <p:spPr>
            <a:xfrm>
              <a:off x="602970" y="4667314"/>
              <a:ext cx="565608" cy="106024"/>
            </a:xfrm>
            <a:custGeom>
              <a:rect b="b" l="l" r="r" t="t"/>
              <a:pathLst>
                <a:path extrusionOk="0" h="6815" w="36356">
                  <a:moveTo>
                    <a:pt x="35447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7" y="0"/>
                    <a:pt x="90" y="318"/>
                    <a:pt x="17" y="753"/>
                  </a:cubicBezTo>
                  <a:cubicBezTo>
                    <a:pt x="5" y="805"/>
                    <a:pt x="1" y="857"/>
                    <a:pt x="1" y="910"/>
                  </a:cubicBezTo>
                  <a:lnTo>
                    <a:pt x="1" y="5905"/>
                  </a:lnTo>
                  <a:cubicBezTo>
                    <a:pt x="1" y="5957"/>
                    <a:pt x="7" y="6008"/>
                    <a:pt x="17" y="6058"/>
                  </a:cubicBezTo>
                  <a:cubicBezTo>
                    <a:pt x="25" y="6111"/>
                    <a:pt x="38" y="6164"/>
                    <a:pt x="56" y="6215"/>
                  </a:cubicBezTo>
                  <a:cubicBezTo>
                    <a:pt x="75" y="6264"/>
                    <a:pt x="96" y="6310"/>
                    <a:pt x="122" y="6355"/>
                  </a:cubicBezTo>
                  <a:cubicBezTo>
                    <a:pt x="198" y="6487"/>
                    <a:pt x="304" y="6599"/>
                    <a:pt x="432" y="6677"/>
                  </a:cubicBezTo>
                  <a:cubicBezTo>
                    <a:pt x="444" y="6686"/>
                    <a:pt x="460" y="6693"/>
                    <a:pt x="476" y="6704"/>
                  </a:cubicBezTo>
                  <a:cubicBezTo>
                    <a:pt x="512" y="6725"/>
                    <a:pt x="551" y="6742"/>
                    <a:pt x="590" y="6757"/>
                  </a:cubicBezTo>
                  <a:cubicBezTo>
                    <a:pt x="634" y="6772"/>
                    <a:pt x="680" y="6785"/>
                    <a:pt x="726" y="6796"/>
                  </a:cubicBezTo>
                  <a:cubicBezTo>
                    <a:pt x="733" y="6798"/>
                    <a:pt x="740" y="6799"/>
                    <a:pt x="747" y="6799"/>
                  </a:cubicBezTo>
                  <a:cubicBezTo>
                    <a:pt x="749" y="6799"/>
                    <a:pt x="752" y="6799"/>
                    <a:pt x="754" y="6799"/>
                  </a:cubicBezTo>
                  <a:cubicBezTo>
                    <a:pt x="801" y="6809"/>
                    <a:pt x="848" y="6815"/>
                    <a:pt x="896" y="6815"/>
                  </a:cubicBezTo>
                  <a:cubicBezTo>
                    <a:pt x="901" y="6815"/>
                    <a:pt x="906" y="6815"/>
                    <a:pt x="912" y="6814"/>
                  </a:cubicBezTo>
                  <a:lnTo>
                    <a:pt x="35442" y="6814"/>
                  </a:lnTo>
                  <a:cubicBezTo>
                    <a:pt x="35447" y="6815"/>
                    <a:pt x="35452" y="6815"/>
                    <a:pt x="35457" y="6815"/>
                  </a:cubicBezTo>
                  <a:cubicBezTo>
                    <a:pt x="35504" y="6815"/>
                    <a:pt x="35551" y="6809"/>
                    <a:pt x="35598" y="6799"/>
                  </a:cubicBezTo>
                  <a:cubicBezTo>
                    <a:pt x="35600" y="6799"/>
                    <a:pt x="35603" y="6799"/>
                    <a:pt x="35605" y="6799"/>
                  </a:cubicBezTo>
                  <a:cubicBezTo>
                    <a:pt x="35612" y="6799"/>
                    <a:pt x="35619" y="6798"/>
                    <a:pt x="35625" y="6796"/>
                  </a:cubicBezTo>
                  <a:cubicBezTo>
                    <a:pt x="35672" y="6785"/>
                    <a:pt x="35718" y="6772"/>
                    <a:pt x="35763" y="6757"/>
                  </a:cubicBezTo>
                  <a:cubicBezTo>
                    <a:pt x="35801" y="6741"/>
                    <a:pt x="35840" y="6725"/>
                    <a:pt x="35876" y="6704"/>
                  </a:cubicBezTo>
                  <a:cubicBezTo>
                    <a:pt x="35880" y="6704"/>
                    <a:pt x="35880" y="6701"/>
                    <a:pt x="35885" y="6701"/>
                  </a:cubicBezTo>
                  <a:cubicBezTo>
                    <a:pt x="35905" y="6690"/>
                    <a:pt x="35924" y="6675"/>
                    <a:pt x="35943" y="6662"/>
                  </a:cubicBezTo>
                  <a:cubicBezTo>
                    <a:pt x="35970" y="6646"/>
                    <a:pt x="35996" y="6628"/>
                    <a:pt x="36021" y="6607"/>
                  </a:cubicBezTo>
                  <a:cubicBezTo>
                    <a:pt x="36024" y="6607"/>
                    <a:pt x="36025" y="6606"/>
                    <a:pt x="36025" y="6603"/>
                  </a:cubicBezTo>
                  <a:cubicBezTo>
                    <a:pt x="36030" y="6600"/>
                    <a:pt x="36032" y="6600"/>
                    <a:pt x="36032" y="6596"/>
                  </a:cubicBezTo>
                  <a:cubicBezTo>
                    <a:pt x="36114" y="6529"/>
                    <a:pt x="36182" y="6448"/>
                    <a:pt x="36232" y="6357"/>
                  </a:cubicBezTo>
                  <a:cubicBezTo>
                    <a:pt x="36258" y="6312"/>
                    <a:pt x="36280" y="6264"/>
                    <a:pt x="36299" y="6215"/>
                  </a:cubicBezTo>
                  <a:cubicBezTo>
                    <a:pt x="36316" y="6164"/>
                    <a:pt x="36329" y="6112"/>
                    <a:pt x="36338" y="6058"/>
                  </a:cubicBezTo>
                  <a:cubicBezTo>
                    <a:pt x="36350" y="6008"/>
                    <a:pt x="36354" y="5957"/>
                    <a:pt x="36354" y="5905"/>
                  </a:cubicBezTo>
                  <a:lnTo>
                    <a:pt x="36354" y="910"/>
                  </a:lnTo>
                  <a:cubicBezTo>
                    <a:pt x="36355" y="857"/>
                    <a:pt x="36350" y="805"/>
                    <a:pt x="36339" y="753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0"/>
            <p:cNvSpPr/>
            <p:nvPr/>
          </p:nvSpPr>
          <p:spPr>
            <a:xfrm>
              <a:off x="999858" y="4667314"/>
              <a:ext cx="119279" cy="106024"/>
            </a:xfrm>
            <a:custGeom>
              <a:rect b="b" l="l" r="r" t="t"/>
              <a:pathLst>
                <a:path extrusionOk="0" h="6815" w="7667">
                  <a:moveTo>
                    <a:pt x="1" y="0"/>
                  </a:moveTo>
                  <a:lnTo>
                    <a:pt x="1" y="6814"/>
                  </a:lnTo>
                  <a:lnTo>
                    <a:pt x="7667" y="6814"/>
                  </a:lnTo>
                  <a:lnTo>
                    <a:pt x="7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0"/>
            <p:cNvSpPr/>
            <p:nvPr/>
          </p:nvSpPr>
          <p:spPr>
            <a:xfrm>
              <a:off x="603219" y="4667314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893" y="0"/>
                  </a:moveTo>
                  <a:cubicBezTo>
                    <a:pt x="451" y="0"/>
                    <a:pt x="74" y="318"/>
                    <a:pt x="1" y="753"/>
                  </a:cubicBezTo>
                  <a:lnTo>
                    <a:pt x="36322" y="753"/>
                  </a:lnTo>
                  <a:cubicBezTo>
                    <a:pt x="36247" y="318"/>
                    <a:pt x="35869" y="0"/>
                    <a:pt x="35429" y="0"/>
                  </a:cubicBezTo>
                  <a:cubicBezTo>
                    <a:pt x="35428" y="0"/>
                    <a:pt x="35427" y="0"/>
                    <a:pt x="35426" y="0"/>
                  </a:cubicBezTo>
                  <a:lnTo>
                    <a:pt x="896" y="0"/>
                  </a:lnTo>
                  <a:cubicBezTo>
                    <a:pt x="895" y="0"/>
                    <a:pt x="894" y="0"/>
                    <a:pt x="89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0"/>
            <p:cNvSpPr/>
            <p:nvPr/>
          </p:nvSpPr>
          <p:spPr>
            <a:xfrm>
              <a:off x="603219" y="4761561"/>
              <a:ext cx="565095" cy="11777"/>
            </a:xfrm>
            <a:custGeom>
              <a:rect b="b" l="l" r="r" t="t"/>
              <a:pathLst>
                <a:path extrusionOk="0" h="757" w="36323">
                  <a:moveTo>
                    <a:pt x="1" y="0"/>
                  </a:moveTo>
                  <a:cubicBezTo>
                    <a:pt x="9" y="53"/>
                    <a:pt x="22" y="106"/>
                    <a:pt x="40" y="157"/>
                  </a:cubicBezTo>
                  <a:cubicBezTo>
                    <a:pt x="59" y="206"/>
                    <a:pt x="80" y="252"/>
                    <a:pt x="106" y="297"/>
                  </a:cubicBezTo>
                  <a:cubicBezTo>
                    <a:pt x="182" y="429"/>
                    <a:pt x="288" y="541"/>
                    <a:pt x="416" y="619"/>
                  </a:cubicBezTo>
                  <a:cubicBezTo>
                    <a:pt x="428" y="628"/>
                    <a:pt x="444" y="635"/>
                    <a:pt x="460" y="646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4"/>
                    <a:pt x="664" y="727"/>
                    <a:pt x="710" y="738"/>
                  </a:cubicBezTo>
                  <a:cubicBezTo>
                    <a:pt x="717" y="740"/>
                    <a:pt x="724" y="741"/>
                    <a:pt x="731" y="741"/>
                  </a:cubicBezTo>
                  <a:cubicBezTo>
                    <a:pt x="733" y="741"/>
                    <a:pt x="736" y="741"/>
                    <a:pt x="738" y="741"/>
                  </a:cubicBezTo>
                  <a:cubicBezTo>
                    <a:pt x="785" y="751"/>
                    <a:pt x="832" y="757"/>
                    <a:pt x="880" y="757"/>
                  </a:cubicBezTo>
                  <a:cubicBezTo>
                    <a:pt x="885" y="757"/>
                    <a:pt x="890" y="757"/>
                    <a:pt x="896" y="756"/>
                  </a:cubicBezTo>
                  <a:lnTo>
                    <a:pt x="35426" y="756"/>
                  </a:lnTo>
                  <a:cubicBezTo>
                    <a:pt x="35431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2" y="741"/>
                  </a:cubicBezTo>
                  <a:cubicBezTo>
                    <a:pt x="35584" y="741"/>
                    <a:pt x="35587" y="741"/>
                    <a:pt x="35589" y="741"/>
                  </a:cubicBezTo>
                  <a:cubicBezTo>
                    <a:pt x="35596" y="741"/>
                    <a:pt x="35603" y="740"/>
                    <a:pt x="35609" y="738"/>
                  </a:cubicBezTo>
                  <a:cubicBezTo>
                    <a:pt x="35656" y="727"/>
                    <a:pt x="35702" y="714"/>
                    <a:pt x="35747" y="699"/>
                  </a:cubicBezTo>
                  <a:cubicBezTo>
                    <a:pt x="35785" y="683"/>
                    <a:pt x="35824" y="667"/>
                    <a:pt x="35860" y="646"/>
                  </a:cubicBezTo>
                  <a:cubicBezTo>
                    <a:pt x="35864" y="646"/>
                    <a:pt x="35864" y="643"/>
                    <a:pt x="35869" y="643"/>
                  </a:cubicBezTo>
                  <a:cubicBezTo>
                    <a:pt x="35889" y="632"/>
                    <a:pt x="35908" y="617"/>
                    <a:pt x="35927" y="604"/>
                  </a:cubicBezTo>
                  <a:cubicBezTo>
                    <a:pt x="35954" y="588"/>
                    <a:pt x="35980" y="570"/>
                    <a:pt x="36005" y="549"/>
                  </a:cubicBezTo>
                  <a:lnTo>
                    <a:pt x="36005" y="545"/>
                  </a:lnTo>
                  <a:cubicBezTo>
                    <a:pt x="36006" y="546"/>
                    <a:pt x="36007" y="547"/>
                    <a:pt x="36008" y="547"/>
                  </a:cubicBezTo>
                  <a:cubicBezTo>
                    <a:pt x="36009" y="547"/>
                    <a:pt x="36009" y="545"/>
                    <a:pt x="36009" y="545"/>
                  </a:cubicBezTo>
                  <a:cubicBezTo>
                    <a:pt x="36014" y="542"/>
                    <a:pt x="36016" y="542"/>
                    <a:pt x="36016" y="538"/>
                  </a:cubicBezTo>
                  <a:cubicBezTo>
                    <a:pt x="36098" y="471"/>
                    <a:pt x="36166" y="390"/>
                    <a:pt x="36216" y="299"/>
                  </a:cubicBezTo>
                  <a:cubicBezTo>
                    <a:pt x="36242" y="254"/>
                    <a:pt x="36264" y="206"/>
                    <a:pt x="36283" y="157"/>
                  </a:cubicBezTo>
                  <a:cubicBezTo>
                    <a:pt x="36300" y="106"/>
                    <a:pt x="36313" y="54"/>
                    <a:pt x="3632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0"/>
            <p:cNvSpPr/>
            <p:nvPr/>
          </p:nvSpPr>
          <p:spPr>
            <a:xfrm>
              <a:off x="602970" y="4477248"/>
              <a:ext cx="565608" cy="106040"/>
            </a:xfrm>
            <a:custGeom>
              <a:rect b="b" l="l" r="r" t="t"/>
              <a:pathLst>
                <a:path extrusionOk="0" h="6816" w="36356">
                  <a:moveTo>
                    <a:pt x="35447" y="0"/>
                  </a:moveTo>
                  <a:cubicBezTo>
                    <a:pt x="35446" y="0"/>
                    <a:pt x="35444" y="0"/>
                    <a:pt x="35442" y="0"/>
                  </a:cubicBezTo>
                  <a:lnTo>
                    <a:pt x="912" y="0"/>
                  </a:lnTo>
                  <a:cubicBezTo>
                    <a:pt x="911" y="0"/>
                    <a:pt x="910" y="0"/>
                    <a:pt x="909" y="0"/>
                  </a:cubicBezTo>
                  <a:cubicBezTo>
                    <a:pt x="467" y="0"/>
                    <a:pt x="90" y="319"/>
                    <a:pt x="17" y="754"/>
                  </a:cubicBezTo>
                  <a:cubicBezTo>
                    <a:pt x="5" y="806"/>
                    <a:pt x="1" y="858"/>
                    <a:pt x="1" y="910"/>
                  </a:cubicBezTo>
                  <a:lnTo>
                    <a:pt x="1" y="5905"/>
                  </a:lnTo>
                  <a:cubicBezTo>
                    <a:pt x="1" y="5956"/>
                    <a:pt x="7" y="6008"/>
                    <a:pt x="17" y="6059"/>
                  </a:cubicBezTo>
                  <a:cubicBezTo>
                    <a:pt x="25" y="6111"/>
                    <a:pt x="38" y="6165"/>
                    <a:pt x="56" y="6215"/>
                  </a:cubicBezTo>
                  <a:cubicBezTo>
                    <a:pt x="75" y="6264"/>
                    <a:pt x="96" y="6311"/>
                    <a:pt x="122" y="6356"/>
                  </a:cubicBezTo>
                  <a:cubicBezTo>
                    <a:pt x="198" y="6488"/>
                    <a:pt x="304" y="6598"/>
                    <a:pt x="432" y="6677"/>
                  </a:cubicBezTo>
                  <a:cubicBezTo>
                    <a:pt x="444" y="6686"/>
                    <a:pt x="460" y="6693"/>
                    <a:pt x="476" y="6705"/>
                  </a:cubicBezTo>
                  <a:cubicBezTo>
                    <a:pt x="512" y="6725"/>
                    <a:pt x="551" y="6741"/>
                    <a:pt x="590" y="6757"/>
                  </a:cubicBezTo>
                  <a:cubicBezTo>
                    <a:pt x="634" y="6773"/>
                    <a:pt x="680" y="6786"/>
                    <a:pt x="726" y="6796"/>
                  </a:cubicBezTo>
                  <a:cubicBezTo>
                    <a:pt x="733" y="6798"/>
                    <a:pt x="740" y="6799"/>
                    <a:pt x="747" y="6799"/>
                  </a:cubicBezTo>
                  <a:cubicBezTo>
                    <a:pt x="749" y="6799"/>
                    <a:pt x="752" y="6799"/>
                    <a:pt x="754" y="6799"/>
                  </a:cubicBezTo>
                  <a:cubicBezTo>
                    <a:pt x="801" y="6809"/>
                    <a:pt x="848" y="6815"/>
                    <a:pt x="896" y="6815"/>
                  </a:cubicBezTo>
                  <a:cubicBezTo>
                    <a:pt x="901" y="6815"/>
                    <a:pt x="906" y="6815"/>
                    <a:pt x="912" y="6815"/>
                  </a:cubicBezTo>
                  <a:lnTo>
                    <a:pt x="35442" y="6815"/>
                  </a:lnTo>
                  <a:cubicBezTo>
                    <a:pt x="35447" y="6815"/>
                    <a:pt x="35452" y="6815"/>
                    <a:pt x="35457" y="6815"/>
                  </a:cubicBezTo>
                  <a:cubicBezTo>
                    <a:pt x="35504" y="6815"/>
                    <a:pt x="35551" y="6809"/>
                    <a:pt x="35598" y="6799"/>
                  </a:cubicBezTo>
                  <a:cubicBezTo>
                    <a:pt x="35600" y="6799"/>
                    <a:pt x="35603" y="6799"/>
                    <a:pt x="35605" y="6799"/>
                  </a:cubicBezTo>
                  <a:cubicBezTo>
                    <a:pt x="35612" y="6799"/>
                    <a:pt x="35619" y="6798"/>
                    <a:pt x="35625" y="6796"/>
                  </a:cubicBezTo>
                  <a:cubicBezTo>
                    <a:pt x="35672" y="6786"/>
                    <a:pt x="35718" y="6773"/>
                    <a:pt x="35763" y="6757"/>
                  </a:cubicBezTo>
                  <a:cubicBezTo>
                    <a:pt x="35801" y="6741"/>
                    <a:pt x="35840" y="6725"/>
                    <a:pt x="35876" y="6705"/>
                  </a:cubicBezTo>
                  <a:cubicBezTo>
                    <a:pt x="35880" y="6705"/>
                    <a:pt x="35880" y="6702"/>
                    <a:pt x="35885" y="6702"/>
                  </a:cubicBezTo>
                  <a:cubicBezTo>
                    <a:pt x="35905" y="6690"/>
                    <a:pt x="35924" y="6676"/>
                    <a:pt x="35943" y="6663"/>
                  </a:cubicBezTo>
                  <a:cubicBezTo>
                    <a:pt x="35970" y="6647"/>
                    <a:pt x="35996" y="6628"/>
                    <a:pt x="36021" y="6608"/>
                  </a:cubicBezTo>
                  <a:cubicBezTo>
                    <a:pt x="36024" y="6608"/>
                    <a:pt x="36025" y="6606"/>
                    <a:pt x="36025" y="6603"/>
                  </a:cubicBezTo>
                  <a:cubicBezTo>
                    <a:pt x="36030" y="6600"/>
                    <a:pt x="36032" y="6600"/>
                    <a:pt x="36032" y="6596"/>
                  </a:cubicBezTo>
                  <a:cubicBezTo>
                    <a:pt x="36114" y="6530"/>
                    <a:pt x="36182" y="6448"/>
                    <a:pt x="36232" y="6357"/>
                  </a:cubicBezTo>
                  <a:cubicBezTo>
                    <a:pt x="36258" y="6312"/>
                    <a:pt x="36280" y="6264"/>
                    <a:pt x="36299" y="6215"/>
                  </a:cubicBezTo>
                  <a:cubicBezTo>
                    <a:pt x="36316" y="6165"/>
                    <a:pt x="36329" y="6112"/>
                    <a:pt x="36338" y="6059"/>
                  </a:cubicBezTo>
                  <a:cubicBezTo>
                    <a:pt x="36350" y="6008"/>
                    <a:pt x="36354" y="5957"/>
                    <a:pt x="36354" y="5905"/>
                  </a:cubicBezTo>
                  <a:lnTo>
                    <a:pt x="36354" y="910"/>
                  </a:lnTo>
                  <a:cubicBezTo>
                    <a:pt x="36355" y="858"/>
                    <a:pt x="36350" y="806"/>
                    <a:pt x="36339" y="754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0"/>
            <p:cNvSpPr/>
            <p:nvPr/>
          </p:nvSpPr>
          <p:spPr>
            <a:xfrm>
              <a:off x="999858" y="4477248"/>
              <a:ext cx="119279" cy="106055"/>
            </a:xfrm>
            <a:custGeom>
              <a:rect b="b" l="l" r="r" t="t"/>
              <a:pathLst>
                <a:path extrusionOk="0" h="6817" w="7667">
                  <a:moveTo>
                    <a:pt x="1" y="0"/>
                  </a:moveTo>
                  <a:lnTo>
                    <a:pt x="1" y="6816"/>
                  </a:lnTo>
                  <a:lnTo>
                    <a:pt x="7667" y="6816"/>
                  </a:lnTo>
                  <a:lnTo>
                    <a:pt x="766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0"/>
            <p:cNvSpPr/>
            <p:nvPr/>
          </p:nvSpPr>
          <p:spPr>
            <a:xfrm>
              <a:off x="603219" y="4477248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35431" y="0"/>
                  </a:moveTo>
                  <a:cubicBezTo>
                    <a:pt x="35429" y="0"/>
                    <a:pt x="35427" y="0"/>
                    <a:pt x="35426" y="0"/>
                  </a:cubicBezTo>
                  <a:lnTo>
                    <a:pt x="896" y="0"/>
                  </a:lnTo>
                  <a:cubicBezTo>
                    <a:pt x="895" y="0"/>
                    <a:pt x="894" y="0"/>
                    <a:pt x="893" y="0"/>
                  </a:cubicBezTo>
                  <a:cubicBezTo>
                    <a:pt x="451" y="0"/>
                    <a:pt x="74" y="319"/>
                    <a:pt x="1" y="754"/>
                  </a:cubicBezTo>
                  <a:lnTo>
                    <a:pt x="36322" y="754"/>
                  </a:lnTo>
                  <a:cubicBezTo>
                    <a:pt x="36248" y="318"/>
                    <a:pt x="35871" y="0"/>
                    <a:pt x="35431" y="0"/>
                  </a:cubicBezTo>
                  <a:close/>
                </a:path>
              </a:pathLst>
            </a:custGeom>
            <a:solidFill>
              <a:srgbClr val="AEE6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0"/>
            <p:cNvSpPr/>
            <p:nvPr/>
          </p:nvSpPr>
          <p:spPr>
            <a:xfrm>
              <a:off x="603219" y="4571495"/>
              <a:ext cx="565095" cy="11808"/>
            </a:xfrm>
            <a:custGeom>
              <a:rect b="b" l="l" r="r" t="t"/>
              <a:pathLst>
                <a:path extrusionOk="0" h="759" w="36323">
                  <a:moveTo>
                    <a:pt x="1" y="1"/>
                  </a:moveTo>
                  <a:cubicBezTo>
                    <a:pt x="9" y="54"/>
                    <a:pt x="22" y="107"/>
                    <a:pt x="40" y="159"/>
                  </a:cubicBezTo>
                  <a:cubicBezTo>
                    <a:pt x="59" y="206"/>
                    <a:pt x="80" y="254"/>
                    <a:pt x="106" y="299"/>
                  </a:cubicBezTo>
                  <a:cubicBezTo>
                    <a:pt x="182" y="431"/>
                    <a:pt x="288" y="541"/>
                    <a:pt x="416" y="621"/>
                  </a:cubicBezTo>
                  <a:cubicBezTo>
                    <a:pt x="428" y="628"/>
                    <a:pt x="444" y="637"/>
                    <a:pt x="460" y="648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6"/>
                    <a:pt x="664" y="729"/>
                    <a:pt x="710" y="738"/>
                  </a:cubicBezTo>
                  <a:cubicBezTo>
                    <a:pt x="719" y="741"/>
                    <a:pt x="729" y="742"/>
                    <a:pt x="738" y="742"/>
                  </a:cubicBezTo>
                  <a:cubicBezTo>
                    <a:pt x="790" y="754"/>
                    <a:pt x="842" y="758"/>
                    <a:pt x="896" y="758"/>
                  </a:cubicBezTo>
                  <a:lnTo>
                    <a:pt x="35426" y="758"/>
                  </a:lnTo>
                  <a:cubicBezTo>
                    <a:pt x="35478" y="758"/>
                    <a:pt x="35530" y="754"/>
                    <a:pt x="35582" y="742"/>
                  </a:cubicBezTo>
                  <a:cubicBezTo>
                    <a:pt x="35591" y="742"/>
                    <a:pt x="35601" y="742"/>
                    <a:pt x="35609" y="738"/>
                  </a:cubicBezTo>
                  <a:cubicBezTo>
                    <a:pt x="35656" y="729"/>
                    <a:pt x="35702" y="716"/>
                    <a:pt x="35747" y="699"/>
                  </a:cubicBezTo>
                  <a:cubicBezTo>
                    <a:pt x="35785" y="684"/>
                    <a:pt x="35824" y="667"/>
                    <a:pt x="35860" y="648"/>
                  </a:cubicBezTo>
                  <a:cubicBezTo>
                    <a:pt x="35864" y="648"/>
                    <a:pt x="35864" y="644"/>
                    <a:pt x="35869" y="644"/>
                  </a:cubicBezTo>
                  <a:cubicBezTo>
                    <a:pt x="35889" y="632"/>
                    <a:pt x="35908" y="619"/>
                    <a:pt x="35927" y="605"/>
                  </a:cubicBezTo>
                  <a:cubicBezTo>
                    <a:pt x="35954" y="589"/>
                    <a:pt x="35980" y="571"/>
                    <a:pt x="36005" y="551"/>
                  </a:cubicBezTo>
                  <a:lnTo>
                    <a:pt x="36005" y="547"/>
                  </a:lnTo>
                  <a:cubicBezTo>
                    <a:pt x="36006" y="548"/>
                    <a:pt x="36007" y="549"/>
                    <a:pt x="36008" y="549"/>
                  </a:cubicBezTo>
                  <a:cubicBezTo>
                    <a:pt x="36009" y="549"/>
                    <a:pt x="36009" y="547"/>
                    <a:pt x="36009" y="547"/>
                  </a:cubicBezTo>
                  <a:cubicBezTo>
                    <a:pt x="36014" y="542"/>
                    <a:pt x="36016" y="542"/>
                    <a:pt x="36016" y="540"/>
                  </a:cubicBezTo>
                  <a:cubicBezTo>
                    <a:pt x="36098" y="473"/>
                    <a:pt x="36166" y="392"/>
                    <a:pt x="36216" y="299"/>
                  </a:cubicBezTo>
                  <a:cubicBezTo>
                    <a:pt x="36242" y="254"/>
                    <a:pt x="36264" y="208"/>
                    <a:pt x="36283" y="159"/>
                  </a:cubicBezTo>
                  <a:cubicBezTo>
                    <a:pt x="36300" y="108"/>
                    <a:pt x="36313" y="54"/>
                    <a:pt x="36322" y="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0"/>
            <p:cNvSpPr/>
            <p:nvPr/>
          </p:nvSpPr>
          <p:spPr>
            <a:xfrm>
              <a:off x="602970" y="4381507"/>
              <a:ext cx="565608" cy="106009"/>
            </a:xfrm>
            <a:custGeom>
              <a:rect b="b" l="l" r="r" t="t"/>
              <a:pathLst>
                <a:path extrusionOk="0" h="6814" w="36356">
                  <a:moveTo>
                    <a:pt x="35447" y="0"/>
                  </a:moveTo>
                  <a:cubicBezTo>
                    <a:pt x="35446" y="0"/>
                    <a:pt x="35444" y="1"/>
                    <a:pt x="35442" y="1"/>
                  </a:cubicBezTo>
                  <a:lnTo>
                    <a:pt x="912" y="1"/>
                  </a:lnTo>
                  <a:cubicBezTo>
                    <a:pt x="911" y="1"/>
                    <a:pt x="910" y="1"/>
                    <a:pt x="909" y="1"/>
                  </a:cubicBezTo>
                  <a:cubicBezTo>
                    <a:pt x="467" y="1"/>
                    <a:pt x="90" y="317"/>
                    <a:pt x="17" y="752"/>
                  </a:cubicBezTo>
                  <a:cubicBezTo>
                    <a:pt x="5" y="804"/>
                    <a:pt x="1" y="856"/>
                    <a:pt x="1" y="910"/>
                  </a:cubicBezTo>
                  <a:lnTo>
                    <a:pt x="1" y="5904"/>
                  </a:lnTo>
                  <a:cubicBezTo>
                    <a:pt x="1" y="5956"/>
                    <a:pt x="7" y="6007"/>
                    <a:pt x="17" y="6057"/>
                  </a:cubicBezTo>
                  <a:cubicBezTo>
                    <a:pt x="25" y="6111"/>
                    <a:pt x="38" y="6163"/>
                    <a:pt x="56" y="6214"/>
                  </a:cubicBezTo>
                  <a:cubicBezTo>
                    <a:pt x="75" y="6263"/>
                    <a:pt x="96" y="6311"/>
                    <a:pt x="122" y="6356"/>
                  </a:cubicBezTo>
                  <a:cubicBezTo>
                    <a:pt x="198" y="6486"/>
                    <a:pt x="304" y="6598"/>
                    <a:pt x="432" y="6677"/>
                  </a:cubicBezTo>
                  <a:cubicBezTo>
                    <a:pt x="444" y="6685"/>
                    <a:pt x="460" y="6692"/>
                    <a:pt x="476" y="6705"/>
                  </a:cubicBezTo>
                  <a:cubicBezTo>
                    <a:pt x="512" y="6724"/>
                    <a:pt x="551" y="6741"/>
                    <a:pt x="590" y="6756"/>
                  </a:cubicBezTo>
                  <a:cubicBezTo>
                    <a:pt x="634" y="6773"/>
                    <a:pt x="680" y="6786"/>
                    <a:pt x="726" y="6795"/>
                  </a:cubicBezTo>
                  <a:cubicBezTo>
                    <a:pt x="735" y="6798"/>
                    <a:pt x="745" y="6799"/>
                    <a:pt x="754" y="6799"/>
                  </a:cubicBezTo>
                  <a:cubicBezTo>
                    <a:pt x="801" y="6808"/>
                    <a:pt x="848" y="6814"/>
                    <a:pt x="895" y="6814"/>
                  </a:cubicBezTo>
                  <a:cubicBezTo>
                    <a:pt x="901" y="6814"/>
                    <a:pt x="906" y="6814"/>
                    <a:pt x="912" y="6813"/>
                  </a:cubicBezTo>
                  <a:lnTo>
                    <a:pt x="35442" y="6813"/>
                  </a:lnTo>
                  <a:cubicBezTo>
                    <a:pt x="35447" y="6814"/>
                    <a:pt x="35452" y="6814"/>
                    <a:pt x="35457" y="6814"/>
                  </a:cubicBezTo>
                  <a:cubicBezTo>
                    <a:pt x="35504" y="6814"/>
                    <a:pt x="35551" y="6808"/>
                    <a:pt x="35598" y="6799"/>
                  </a:cubicBezTo>
                  <a:cubicBezTo>
                    <a:pt x="35607" y="6799"/>
                    <a:pt x="35617" y="6798"/>
                    <a:pt x="35625" y="6795"/>
                  </a:cubicBezTo>
                  <a:cubicBezTo>
                    <a:pt x="35672" y="6786"/>
                    <a:pt x="35718" y="6773"/>
                    <a:pt x="35763" y="6756"/>
                  </a:cubicBezTo>
                  <a:cubicBezTo>
                    <a:pt x="35801" y="6741"/>
                    <a:pt x="35840" y="6724"/>
                    <a:pt x="35876" y="6705"/>
                  </a:cubicBezTo>
                  <a:cubicBezTo>
                    <a:pt x="35880" y="6705"/>
                    <a:pt x="35880" y="6700"/>
                    <a:pt x="35885" y="6700"/>
                  </a:cubicBezTo>
                  <a:cubicBezTo>
                    <a:pt x="35905" y="6689"/>
                    <a:pt x="35924" y="6676"/>
                    <a:pt x="35943" y="6661"/>
                  </a:cubicBezTo>
                  <a:cubicBezTo>
                    <a:pt x="35970" y="6645"/>
                    <a:pt x="35996" y="6627"/>
                    <a:pt x="36021" y="6606"/>
                  </a:cubicBezTo>
                  <a:cubicBezTo>
                    <a:pt x="36024" y="6606"/>
                    <a:pt x="36025" y="6605"/>
                    <a:pt x="36025" y="6603"/>
                  </a:cubicBezTo>
                  <a:cubicBezTo>
                    <a:pt x="36030" y="6599"/>
                    <a:pt x="36032" y="6599"/>
                    <a:pt x="36032" y="6595"/>
                  </a:cubicBezTo>
                  <a:cubicBezTo>
                    <a:pt x="36114" y="6528"/>
                    <a:pt x="36182" y="6447"/>
                    <a:pt x="36232" y="6356"/>
                  </a:cubicBezTo>
                  <a:cubicBezTo>
                    <a:pt x="36258" y="6311"/>
                    <a:pt x="36280" y="6263"/>
                    <a:pt x="36299" y="6215"/>
                  </a:cubicBezTo>
                  <a:cubicBezTo>
                    <a:pt x="36316" y="6163"/>
                    <a:pt x="36329" y="6111"/>
                    <a:pt x="36338" y="6057"/>
                  </a:cubicBezTo>
                  <a:cubicBezTo>
                    <a:pt x="36350" y="6008"/>
                    <a:pt x="36354" y="5956"/>
                    <a:pt x="36354" y="5905"/>
                  </a:cubicBezTo>
                  <a:lnTo>
                    <a:pt x="36354" y="910"/>
                  </a:lnTo>
                  <a:cubicBezTo>
                    <a:pt x="36355" y="856"/>
                    <a:pt x="36350" y="804"/>
                    <a:pt x="36339" y="752"/>
                  </a:cubicBezTo>
                  <a:cubicBezTo>
                    <a:pt x="36264" y="318"/>
                    <a:pt x="35888" y="0"/>
                    <a:pt x="3544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0"/>
            <p:cNvSpPr/>
            <p:nvPr/>
          </p:nvSpPr>
          <p:spPr>
            <a:xfrm>
              <a:off x="999858" y="4381507"/>
              <a:ext cx="119279" cy="106024"/>
            </a:xfrm>
            <a:custGeom>
              <a:rect b="b" l="l" r="r" t="t"/>
              <a:pathLst>
                <a:path extrusionOk="0" h="6815" w="7667">
                  <a:moveTo>
                    <a:pt x="1" y="1"/>
                  </a:moveTo>
                  <a:lnTo>
                    <a:pt x="1" y="6815"/>
                  </a:lnTo>
                  <a:lnTo>
                    <a:pt x="7667" y="6815"/>
                  </a:lnTo>
                  <a:lnTo>
                    <a:pt x="76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0"/>
            <p:cNvSpPr/>
            <p:nvPr/>
          </p:nvSpPr>
          <p:spPr>
            <a:xfrm>
              <a:off x="603219" y="4381507"/>
              <a:ext cx="565095" cy="11730"/>
            </a:xfrm>
            <a:custGeom>
              <a:rect b="b" l="l" r="r" t="t"/>
              <a:pathLst>
                <a:path extrusionOk="0" h="754" w="36323">
                  <a:moveTo>
                    <a:pt x="893" y="1"/>
                  </a:moveTo>
                  <a:cubicBezTo>
                    <a:pt x="451" y="1"/>
                    <a:pt x="74" y="319"/>
                    <a:pt x="1" y="754"/>
                  </a:cubicBezTo>
                  <a:lnTo>
                    <a:pt x="36322" y="754"/>
                  </a:lnTo>
                  <a:cubicBezTo>
                    <a:pt x="36247" y="319"/>
                    <a:pt x="35869" y="1"/>
                    <a:pt x="35429" y="1"/>
                  </a:cubicBezTo>
                  <a:cubicBezTo>
                    <a:pt x="35428" y="1"/>
                    <a:pt x="35427" y="1"/>
                    <a:pt x="35426" y="1"/>
                  </a:cubicBezTo>
                  <a:lnTo>
                    <a:pt x="896" y="1"/>
                  </a:lnTo>
                  <a:cubicBezTo>
                    <a:pt x="895" y="1"/>
                    <a:pt x="894" y="1"/>
                    <a:pt x="89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0"/>
            <p:cNvSpPr/>
            <p:nvPr/>
          </p:nvSpPr>
          <p:spPr>
            <a:xfrm>
              <a:off x="603219" y="4475739"/>
              <a:ext cx="565095" cy="11777"/>
            </a:xfrm>
            <a:custGeom>
              <a:rect b="b" l="l" r="r" t="t"/>
              <a:pathLst>
                <a:path extrusionOk="0" h="757" w="36323">
                  <a:moveTo>
                    <a:pt x="1" y="0"/>
                  </a:moveTo>
                  <a:cubicBezTo>
                    <a:pt x="9" y="54"/>
                    <a:pt x="22" y="106"/>
                    <a:pt x="40" y="157"/>
                  </a:cubicBezTo>
                  <a:cubicBezTo>
                    <a:pt x="59" y="206"/>
                    <a:pt x="80" y="254"/>
                    <a:pt x="106" y="299"/>
                  </a:cubicBezTo>
                  <a:cubicBezTo>
                    <a:pt x="182" y="431"/>
                    <a:pt x="288" y="541"/>
                    <a:pt x="416" y="620"/>
                  </a:cubicBezTo>
                  <a:cubicBezTo>
                    <a:pt x="428" y="628"/>
                    <a:pt x="444" y="636"/>
                    <a:pt x="460" y="648"/>
                  </a:cubicBezTo>
                  <a:cubicBezTo>
                    <a:pt x="496" y="667"/>
                    <a:pt x="535" y="684"/>
                    <a:pt x="574" y="699"/>
                  </a:cubicBezTo>
                  <a:cubicBezTo>
                    <a:pt x="618" y="716"/>
                    <a:pt x="664" y="729"/>
                    <a:pt x="710" y="738"/>
                  </a:cubicBezTo>
                  <a:cubicBezTo>
                    <a:pt x="719" y="741"/>
                    <a:pt x="729" y="742"/>
                    <a:pt x="738" y="742"/>
                  </a:cubicBezTo>
                  <a:cubicBezTo>
                    <a:pt x="785" y="751"/>
                    <a:pt x="832" y="757"/>
                    <a:pt x="879" y="757"/>
                  </a:cubicBezTo>
                  <a:cubicBezTo>
                    <a:pt x="885" y="757"/>
                    <a:pt x="890" y="757"/>
                    <a:pt x="896" y="756"/>
                  </a:cubicBezTo>
                  <a:lnTo>
                    <a:pt x="35426" y="756"/>
                  </a:lnTo>
                  <a:cubicBezTo>
                    <a:pt x="35431" y="757"/>
                    <a:pt x="35436" y="757"/>
                    <a:pt x="35441" y="757"/>
                  </a:cubicBezTo>
                  <a:cubicBezTo>
                    <a:pt x="35488" y="757"/>
                    <a:pt x="35535" y="751"/>
                    <a:pt x="35582" y="742"/>
                  </a:cubicBezTo>
                  <a:cubicBezTo>
                    <a:pt x="35591" y="742"/>
                    <a:pt x="35601" y="741"/>
                    <a:pt x="35609" y="738"/>
                  </a:cubicBezTo>
                  <a:cubicBezTo>
                    <a:pt x="35656" y="729"/>
                    <a:pt x="35702" y="716"/>
                    <a:pt x="35747" y="699"/>
                  </a:cubicBezTo>
                  <a:cubicBezTo>
                    <a:pt x="35785" y="684"/>
                    <a:pt x="35824" y="667"/>
                    <a:pt x="35860" y="648"/>
                  </a:cubicBezTo>
                  <a:cubicBezTo>
                    <a:pt x="35864" y="648"/>
                    <a:pt x="35864" y="643"/>
                    <a:pt x="35869" y="643"/>
                  </a:cubicBezTo>
                  <a:cubicBezTo>
                    <a:pt x="35889" y="632"/>
                    <a:pt x="35908" y="619"/>
                    <a:pt x="35927" y="604"/>
                  </a:cubicBezTo>
                  <a:cubicBezTo>
                    <a:pt x="35954" y="588"/>
                    <a:pt x="35980" y="571"/>
                    <a:pt x="36005" y="551"/>
                  </a:cubicBezTo>
                  <a:lnTo>
                    <a:pt x="36005" y="546"/>
                  </a:lnTo>
                  <a:cubicBezTo>
                    <a:pt x="36006" y="548"/>
                    <a:pt x="36007" y="548"/>
                    <a:pt x="36008" y="548"/>
                  </a:cubicBezTo>
                  <a:cubicBezTo>
                    <a:pt x="36009" y="548"/>
                    <a:pt x="36009" y="546"/>
                    <a:pt x="36009" y="546"/>
                  </a:cubicBezTo>
                  <a:cubicBezTo>
                    <a:pt x="36014" y="542"/>
                    <a:pt x="36016" y="542"/>
                    <a:pt x="36016" y="538"/>
                  </a:cubicBezTo>
                  <a:cubicBezTo>
                    <a:pt x="36098" y="471"/>
                    <a:pt x="36166" y="390"/>
                    <a:pt x="36216" y="299"/>
                  </a:cubicBezTo>
                  <a:cubicBezTo>
                    <a:pt x="36242" y="254"/>
                    <a:pt x="36264" y="208"/>
                    <a:pt x="36283" y="158"/>
                  </a:cubicBezTo>
                  <a:cubicBezTo>
                    <a:pt x="36300" y="108"/>
                    <a:pt x="36313" y="54"/>
                    <a:pt x="36322" y="2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0"/>
            <p:cNvSpPr/>
            <p:nvPr/>
          </p:nvSpPr>
          <p:spPr>
            <a:xfrm>
              <a:off x="1394116" y="3998886"/>
              <a:ext cx="317404" cy="21236"/>
            </a:xfrm>
            <a:custGeom>
              <a:rect b="b" l="l" r="r" t="t"/>
              <a:pathLst>
                <a:path extrusionOk="0" h="1365" w="20402">
                  <a:moveTo>
                    <a:pt x="672" y="0"/>
                  </a:moveTo>
                  <a:cubicBezTo>
                    <a:pt x="300" y="6"/>
                    <a:pt x="0" y="310"/>
                    <a:pt x="0" y="683"/>
                  </a:cubicBezTo>
                  <a:cubicBezTo>
                    <a:pt x="0" y="1055"/>
                    <a:pt x="300" y="1359"/>
                    <a:pt x="672" y="1365"/>
                  </a:cubicBezTo>
                  <a:lnTo>
                    <a:pt x="19731" y="1365"/>
                  </a:lnTo>
                  <a:cubicBezTo>
                    <a:pt x="20103" y="1359"/>
                    <a:pt x="20401" y="1055"/>
                    <a:pt x="20401" y="683"/>
                  </a:cubicBezTo>
                  <a:cubicBezTo>
                    <a:pt x="20401" y="310"/>
                    <a:pt x="20103" y="6"/>
                    <a:pt x="197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0"/>
            <p:cNvSpPr/>
            <p:nvPr/>
          </p:nvSpPr>
          <p:spPr>
            <a:xfrm>
              <a:off x="1404244" y="4180971"/>
              <a:ext cx="317746" cy="21236"/>
            </a:xfrm>
            <a:custGeom>
              <a:rect b="b" l="l" r="r" t="t"/>
              <a:pathLst>
                <a:path extrusionOk="0" h="1365" w="20424">
                  <a:moveTo>
                    <a:pt x="683" y="0"/>
                  </a:moveTo>
                  <a:cubicBezTo>
                    <a:pt x="307" y="0"/>
                    <a:pt x="1" y="306"/>
                    <a:pt x="1" y="683"/>
                  </a:cubicBezTo>
                  <a:cubicBezTo>
                    <a:pt x="1" y="1059"/>
                    <a:pt x="307" y="1365"/>
                    <a:pt x="683" y="1365"/>
                  </a:cubicBezTo>
                  <a:lnTo>
                    <a:pt x="19742" y="1365"/>
                  </a:lnTo>
                  <a:cubicBezTo>
                    <a:pt x="20118" y="1365"/>
                    <a:pt x="20424" y="1059"/>
                    <a:pt x="20424" y="683"/>
                  </a:cubicBezTo>
                  <a:cubicBezTo>
                    <a:pt x="20424" y="306"/>
                    <a:pt x="20118" y="0"/>
                    <a:pt x="1974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0"/>
            <p:cNvSpPr/>
            <p:nvPr/>
          </p:nvSpPr>
          <p:spPr>
            <a:xfrm>
              <a:off x="1411011" y="4363025"/>
              <a:ext cx="317404" cy="21252"/>
            </a:xfrm>
            <a:custGeom>
              <a:rect b="b" l="l" r="r" t="t"/>
              <a:pathLst>
                <a:path extrusionOk="0" h="1366" w="20402">
                  <a:moveTo>
                    <a:pt x="671" y="1"/>
                  </a:moveTo>
                  <a:cubicBezTo>
                    <a:pt x="299" y="8"/>
                    <a:pt x="0" y="311"/>
                    <a:pt x="0" y="683"/>
                  </a:cubicBezTo>
                  <a:cubicBezTo>
                    <a:pt x="0" y="1057"/>
                    <a:pt x="299" y="1359"/>
                    <a:pt x="671" y="1365"/>
                  </a:cubicBezTo>
                  <a:lnTo>
                    <a:pt x="19731" y="1365"/>
                  </a:lnTo>
                  <a:cubicBezTo>
                    <a:pt x="20103" y="1359"/>
                    <a:pt x="20402" y="1057"/>
                    <a:pt x="20402" y="683"/>
                  </a:cubicBezTo>
                  <a:cubicBezTo>
                    <a:pt x="20402" y="311"/>
                    <a:pt x="20103" y="8"/>
                    <a:pt x="1973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0"/>
            <p:cNvSpPr/>
            <p:nvPr/>
          </p:nvSpPr>
          <p:spPr>
            <a:xfrm>
              <a:off x="1428467" y="4545110"/>
              <a:ext cx="317420" cy="21252"/>
            </a:xfrm>
            <a:custGeom>
              <a:rect b="b" l="l" r="r" t="t"/>
              <a:pathLst>
                <a:path extrusionOk="0" h="1366" w="20403">
                  <a:moveTo>
                    <a:pt x="673" y="1"/>
                  </a:moveTo>
                  <a:cubicBezTo>
                    <a:pt x="301" y="8"/>
                    <a:pt x="1" y="311"/>
                    <a:pt x="1" y="683"/>
                  </a:cubicBezTo>
                  <a:cubicBezTo>
                    <a:pt x="1" y="1055"/>
                    <a:pt x="301" y="1359"/>
                    <a:pt x="673" y="1365"/>
                  </a:cubicBezTo>
                  <a:lnTo>
                    <a:pt x="19732" y="1365"/>
                  </a:lnTo>
                  <a:cubicBezTo>
                    <a:pt x="20104" y="1359"/>
                    <a:pt x="20402" y="1055"/>
                    <a:pt x="20402" y="683"/>
                  </a:cubicBezTo>
                  <a:cubicBezTo>
                    <a:pt x="20402" y="311"/>
                    <a:pt x="20104" y="8"/>
                    <a:pt x="1973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0"/>
            <p:cNvSpPr/>
            <p:nvPr/>
          </p:nvSpPr>
          <p:spPr>
            <a:xfrm>
              <a:off x="1438439" y="4727195"/>
              <a:ext cx="317404" cy="21252"/>
            </a:xfrm>
            <a:custGeom>
              <a:rect b="b" l="l" r="r" t="t"/>
              <a:pathLst>
                <a:path extrusionOk="0" h="1366" w="20402">
                  <a:moveTo>
                    <a:pt x="671" y="1"/>
                  </a:moveTo>
                  <a:cubicBezTo>
                    <a:pt x="298" y="7"/>
                    <a:pt x="0" y="311"/>
                    <a:pt x="0" y="683"/>
                  </a:cubicBezTo>
                  <a:cubicBezTo>
                    <a:pt x="0" y="1055"/>
                    <a:pt x="298" y="1359"/>
                    <a:pt x="671" y="1365"/>
                  </a:cubicBezTo>
                  <a:lnTo>
                    <a:pt x="19729" y="1365"/>
                  </a:lnTo>
                  <a:cubicBezTo>
                    <a:pt x="20101" y="1359"/>
                    <a:pt x="20401" y="1055"/>
                    <a:pt x="20401" y="683"/>
                  </a:cubicBezTo>
                  <a:cubicBezTo>
                    <a:pt x="20401" y="311"/>
                    <a:pt x="20101" y="7"/>
                    <a:pt x="197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0"/>
            <p:cNvSpPr/>
            <p:nvPr/>
          </p:nvSpPr>
          <p:spPr>
            <a:xfrm>
              <a:off x="1676671" y="3817765"/>
              <a:ext cx="102057" cy="1109125"/>
            </a:xfrm>
            <a:custGeom>
              <a:rect b="b" l="l" r="r" t="t"/>
              <a:pathLst>
                <a:path extrusionOk="0" h="71292" w="6560">
                  <a:moveTo>
                    <a:pt x="714" y="0"/>
                  </a:moveTo>
                  <a:cubicBezTo>
                    <a:pt x="697" y="0"/>
                    <a:pt x="680" y="1"/>
                    <a:pt x="664" y="2"/>
                  </a:cubicBezTo>
                  <a:cubicBezTo>
                    <a:pt x="284" y="31"/>
                    <a:pt x="0" y="364"/>
                    <a:pt x="34" y="742"/>
                  </a:cubicBezTo>
                  <a:lnTo>
                    <a:pt x="5172" y="70660"/>
                  </a:lnTo>
                  <a:cubicBezTo>
                    <a:pt x="5198" y="71015"/>
                    <a:pt x="5495" y="71292"/>
                    <a:pt x="5852" y="71292"/>
                  </a:cubicBezTo>
                  <a:cubicBezTo>
                    <a:pt x="5869" y="71292"/>
                    <a:pt x="5886" y="71292"/>
                    <a:pt x="5902" y="71290"/>
                  </a:cubicBezTo>
                  <a:cubicBezTo>
                    <a:pt x="6279" y="71263"/>
                    <a:pt x="6560" y="70936"/>
                    <a:pt x="6532" y="70560"/>
                  </a:cubicBezTo>
                  <a:lnTo>
                    <a:pt x="1394" y="642"/>
                  </a:lnTo>
                  <a:cubicBezTo>
                    <a:pt x="1373" y="280"/>
                    <a:pt x="1072" y="0"/>
                    <a:pt x="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0"/>
            <p:cNvSpPr/>
            <p:nvPr/>
          </p:nvSpPr>
          <p:spPr>
            <a:xfrm>
              <a:off x="1380161" y="3817765"/>
              <a:ext cx="102073" cy="1109125"/>
            </a:xfrm>
            <a:custGeom>
              <a:rect b="b" l="l" r="r" t="t"/>
              <a:pathLst>
                <a:path extrusionOk="0" h="71292" w="6561">
                  <a:moveTo>
                    <a:pt x="713" y="0"/>
                  </a:moveTo>
                  <a:cubicBezTo>
                    <a:pt x="696" y="0"/>
                    <a:pt x="679" y="1"/>
                    <a:pt x="663" y="2"/>
                  </a:cubicBezTo>
                  <a:cubicBezTo>
                    <a:pt x="283" y="31"/>
                    <a:pt x="1" y="364"/>
                    <a:pt x="34" y="742"/>
                  </a:cubicBezTo>
                  <a:lnTo>
                    <a:pt x="5173" y="70660"/>
                  </a:lnTo>
                  <a:cubicBezTo>
                    <a:pt x="5199" y="71015"/>
                    <a:pt x="5494" y="71292"/>
                    <a:pt x="5852" y="71292"/>
                  </a:cubicBezTo>
                  <a:cubicBezTo>
                    <a:pt x="5868" y="71292"/>
                    <a:pt x="5885" y="71292"/>
                    <a:pt x="5903" y="71290"/>
                  </a:cubicBezTo>
                  <a:cubicBezTo>
                    <a:pt x="6278" y="71263"/>
                    <a:pt x="6560" y="70936"/>
                    <a:pt x="6533" y="70560"/>
                  </a:cubicBezTo>
                  <a:lnTo>
                    <a:pt x="1394" y="642"/>
                  </a:lnTo>
                  <a:cubicBezTo>
                    <a:pt x="1372" y="280"/>
                    <a:pt x="1071" y="0"/>
                    <a:pt x="71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0"/>
            <p:cNvSpPr/>
            <p:nvPr/>
          </p:nvSpPr>
          <p:spPr>
            <a:xfrm>
              <a:off x="1199911" y="3817921"/>
              <a:ext cx="499396" cy="1108970"/>
            </a:xfrm>
            <a:custGeom>
              <a:rect b="b" l="l" r="r" t="t"/>
              <a:pathLst>
                <a:path extrusionOk="0" h="71282" w="32100">
                  <a:moveTo>
                    <a:pt x="12160" y="1"/>
                  </a:moveTo>
                  <a:cubicBezTo>
                    <a:pt x="11826" y="1"/>
                    <a:pt x="11542" y="243"/>
                    <a:pt x="11487" y="573"/>
                  </a:cubicBezTo>
                  <a:lnTo>
                    <a:pt x="61" y="70490"/>
                  </a:lnTo>
                  <a:cubicBezTo>
                    <a:pt x="0" y="70862"/>
                    <a:pt x="252" y="71212"/>
                    <a:pt x="623" y="71273"/>
                  </a:cubicBezTo>
                  <a:cubicBezTo>
                    <a:pt x="658" y="71278"/>
                    <a:pt x="693" y="71281"/>
                    <a:pt x="728" y="71281"/>
                  </a:cubicBezTo>
                  <a:cubicBezTo>
                    <a:pt x="1057" y="71281"/>
                    <a:pt x="1351" y="71046"/>
                    <a:pt x="1406" y="70710"/>
                  </a:cubicBezTo>
                  <a:lnTo>
                    <a:pt x="12740" y="1365"/>
                  </a:lnTo>
                  <a:lnTo>
                    <a:pt x="30557" y="1365"/>
                  </a:lnTo>
                  <a:lnTo>
                    <a:pt x="19260" y="70490"/>
                  </a:lnTo>
                  <a:cubicBezTo>
                    <a:pt x="19199" y="70862"/>
                    <a:pt x="19451" y="71212"/>
                    <a:pt x="19823" y="71273"/>
                  </a:cubicBezTo>
                  <a:cubicBezTo>
                    <a:pt x="19860" y="71279"/>
                    <a:pt x="19897" y="71282"/>
                    <a:pt x="19935" y="71282"/>
                  </a:cubicBezTo>
                  <a:cubicBezTo>
                    <a:pt x="20268" y="71282"/>
                    <a:pt x="20552" y="71040"/>
                    <a:pt x="20607" y="70710"/>
                  </a:cubicBezTo>
                  <a:lnTo>
                    <a:pt x="32031" y="793"/>
                  </a:lnTo>
                  <a:cubicBezTo>
                    <a:pt x="32099" y="378"/>
                    <a:pt x="31779" y="1"/>
                    <a:pt x="313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0"/>
            <p:cNvSpPr/>
            <p:nvPr/>
          </p:nvSpPr>
          <p:spPr>
            <a:xfrm>
              <a:off x="1349061" y="3998886"/>
              <a:ext cx="319598" cy="21236"/>
            </a:xfrm>
            <a:custGeom>
              <a:rect b="b" l="l" r="r" t="t"/>
              <a:pathLst>
                <a:path extrusionOk="0" h="1365" w="20543">
                  <a:moveTo>
                    <a:pt x="672" y="0"/>
                  </a:moveTo>
                  <a:cubicBezTo>
                    <a:pt x="299" y="6"/>
                    <a:pt x="1" y="310"/>
                    <a:pt x="1" y="683"/>
                  </a:cubicBezTo>
                  <a:cubicBezTo>
                    <a:pt x="1" y="1055"/>
                    <a:pt x="299" y="1359"/>
                    <a:pt x="672" y="1365"/>
                  </a:cubicBezTo>
                  <a:lnTo>
                    <a:pt x="19872" y="1365"/>
                  </a:lnTo>
                  <a:cubicBezTo>
                    <a:pt x="20244" y="1359"/>
                    <a:pt x="20543" y="1055"/>
                    <a:pt x="20543" y="683"/>
                  </a:cubicBezTo>
                  <a:cubicBezTo>
                    <a:pt x="20543" y="310"/>
                    <a:pt x="20244" y="6"/>
                    <a:pt x="1987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321602" y="4180971"/>
              <a:ext cx="316688" cy="21236"/>
            </a:xfrm>
            <a:custGeom>
              <a:rect b="b" l="l" r="r" t="t"/>
              <a:pathLst>
                <a:path extrusionOk="0" h="1365" w="20356">
                  <a:moveTo>
                    <a:pt x="683" y="0"/>
                  </a:moveTo>
                  <a:cubicBezTo>
                    <a:pt x="305" y="0"/>
                    <a:pt x="0" y="306"/>
                    <a:pt x="0" y="683"/>
                  </a:cubicBezTo>
                  <a:cubicBezTo>
                    <a:pt x="0" y="1059"/>
                    <a:pt x="305" y="1365"/>
                    <a:pt x="683" y="1365"/>
                  </a:cubicBezTo>
                  <a:lnTo>
                    <a:pt x="19673" y="1365"/>
                  </a:lnTo>
                  <a:cubicBezTo>
                    <a:pt x="20050" y="1365"/>
                    <a:pt x="20355" y="1059"/>
                    <a:pt x="20355" y="683"/>
                  </a:cubicBezTo>
                  <a:cubicBezTo>
                    <a:pt x="20355" y="306"/>
                    <a:pt x="20050" y="0"/>
                    <a:pt x="196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293754" y="4363025"/>
              <a:ext cx="313826" cy="21252"/>
            </a:xfrm>
            <a:custGeom>
              <a:rect b="b" l="l" r="r" t="t"/>
              <a:pathLst>
                <a:path extrusionOk="0" h="1366" w="20172">
                  <a:moveTo>
                    <a:pt x="672" y="1"/>
                  </a:moveTo>
                  <a:cubicBezTo>
                    <a:pt x="300" y="8"/>
                    <a:pt x="0" y="311"/>
                    <a:pt x="0" y="683"/>
                  </a:cubicBezTo>
                  <a:cubicBezTo>
                    <a:pt x="0" y="1057"/>
                    <a:pt x="300" y="1359"/>
                    <a:pt x="672" y="1365"/>
                  </a:cubicBezTo>
                  <a:lnTo>
                    <a:pt x="19501" y="1365"/>
                  </a:lnTo>
                  <a:cubicBezTo>
                    <a:pt x="19873" y="1359"/>
                    <a:pt x="20171" y="1057"/>
                    <a:pt x="20171" y="683"/>
                  </a:cubicBezTo>
                  <a:cubicBezTo>
                    <a:pt x="20171" y="311"/>
                    <a:pt x="19873" y="8"/>
                    <a:pt x="195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1265875" y="4545110"/>
              <a:ext cx="311166" cy="21252"/>
            </a:xfrm>
            <a:custGeom>
              <a:rect b="b" l="l" r="r" t="t"/>
              <a:pathLst>
                <a:path extrusionOk="0" h="1366" w="20001">
                  <a:moveTo>
                    <a:pt x="671" y="1"/>
                  </a:moveTo>
                  <a:cubicBezTo>
                    <a:pt x="299" y="8"/>
                    <a:pt x="1" y="311"/>
                    <a:pt x="1" y="683"/>
                  </a:cubicBezTo>
                  <a:cubicBezTo>
                    <a:pt x="1" y="1055"/>
                    <a:pt x="299" y="1359"/>
                    <a:pt x="671" y="1365"/>
                  </a:cubicBezTo>
                  <a:lnTo>
                    <a:pt x="19329" y="1365"/>
                  </a:lnTo>
                  <a:cubicBezTo>
                    <a:pt x="19701" y="1359"/>
                    <a:pt x="20001" y="1055"/>
                    <a:pt x="20001" y="683"/>
                  </a:cubicBezTo>
                  <a:cubicBezTo>
                    <a:pt x="20001" y="311"/>
                    <a:pt x="19701" y="8"/>
                    <a:pt x="193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1236052" y="4727195"/>
              <a:ext cx="310434" cy="21252"/>
            </a:xfrm>
            <a:custGeom>
              <a:rect b="b" l="l" r="r" t="t"/>
              <a:pathLst>
                <a:path extrusionOk="0" h="1366" w="19954">
                  <a:moveTo>
                    <a:pt x="671" y="1"/>
                  </a:moveTo>
                  <a:cubicBezTo>
                    <a:pt x="299" y="7"/>
                    <a:pt x="0" y="311"/>
                    <a:pt x="0" y="683"/>
                  </a:cubicBezTo>
                  <a:cubicBezTo>
                    <a:pt x="0" y="1055"/>
                    <a:pt x="299" y="1359"/>
                    <a:pt x="671" y="1365"/>
                  </a:cubicBezTo>
                  <a:lnTo>
                    <a:pt x="19283" y="1365"/>
                  </a:lnTo>
                  <a:cubicBezTo>
                    <a:pt x="19655" y="1359"/>
                    <a:pt x="19954" y="1055"/>
                    <a:pt x="19954" y="683"/>
                  </a:cubicBezTo>
                  <a:cubicBezTo>
                    <a:pt x="19954" y="311"/>
                    <a:pt x="19655" y="7"/>
                    <a:pt x="192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336288" y="3477010"/>
              <a:ext cx="387864" cy="580435"/>
            </a:xfrm>
            <a:custGeom>
              <a:rect b="b" l="l" r="r" t="t"/>
              <a:pathLst>
                <a:path extrusionOk="0" h="37309" w="24931">
                  <a:moveTo>
                    <a:pt x="21788" y="1"/>
                  </a:moveTo>
                  <a:lnTo>
                    <a:pt x="15543" y="1913"/>
                  </a:lnTo>
                  <a:lnTo>
                    <a:pt x="12842" y="17562"/>
                  </a:lnTo>
                  <a:lnTo>
                    <a:pt x="1" y="32117"/>
                  </a:lnTo>
                  <a:lnTo>
                    <a:pt x="3249" y="37308"/>
                  </a:lnTo>
                  <a:lnTo>
                    <a:pt x="23252" y="18831"/>
                  </a:lnTo>
                  <a:cubicBezTo>
                    <a:pt x="24381" y="17757"/>
                    <a:pt x="24931" y="16221"/>
                    <a:pt x="24772" y="14672"/>
                  </a:cubicBezTo>
                  <a:cubicBezTo>
                    <a:pt x="24036" y="7531"/>
                    <a:pt x="21788" y="1"/>
                    <a:pt x="217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281402" y="3985304"/>
              <a:ext cx="105449" cy="172642"/>
            </a:xfrm>
            <a:custGeom>
              <a:rect b="b" l="l" r="r" t="t"/>
              <a:pathLst>
                <a:path extrusionOk="0" h="11097" w="6778">
                  <a:moveTo>
                    <a:pt x="3891" y="0"/>
                  </a:moveTo>
                  <a:lnTo>
                    <a:pt x="573" y="1383"/>
                  </a:lnTo>
                  <a:cubicBezTo>
                    <a:pt x="134" y="1658"/>
                    <a:pt x="1" y="2238"/>
                    <a:pt x="276" y="2677"/>
                  </a:cubicBezTo>
                  <a:lnTo>
                    <a:pt x="5320" y="10726"/>
                  </a:lnTo>
                  <a:cubicBezTo>
                    <a:pt x="5470" y="10965"/>
                    <a:pt x="5727" y="11096"/>
                    <a:pt x="5991" y="11096"/>
                  </a:cubicBezTo>
                  <a:cubicBezTo>
                    <a:pt x="6135" y="11096"/>
                    <a:pt x="6280" y="11057"/>
                    <a:pt x="6411" y="10976"/>
                  </a:cubicBezTo>
                  <a:cubicBezTo>
                    <a:pt x="6620" y="10845"/>
                    <a:pt x="6756" y="10625"/>
                    <a:pt x="6777" y="10380"/>
                  </a:cubicBezTo>
                  <a:lnTo>
                    <a:pt x="6411" y="4021"/>
                  </a:lnTo>
                  <a:lnTo>
                    <a:pt x="389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461464" y="3492240"/>
              <a:ext cx="180669" cy="624011"/>
            </a:xfrm>
            <a:custGeom>
              <a:rect b="b" l="l" r="r" t="t"/>
              <a:pathLst>
                <a:path extrusionOk="0" h="40110" w="11613">
                  <a:moveTo>
                    <a:pt x="10155" y="1"/>
                  </a:moveTo>
                  <a:lnTo>
                    <a:pt x="0" y="1346"/>
                  </a:lnTo>
                  <a:lnTo>
                    <a:pt x="2145" y="19653"/>
                  </a:lnTo>
                  <a:lnTo>
                    <a:pt x="940" y="40109"/>
                  </a:lnTo>
                  <a:lnTo>
                    <a:pt x="7497" y="40109"/>
                  </a:lnTo>
                  <a:lnTo>
                    <a:pt x="11465" y="19685"/>
                  </a:lnTo>
                  <a:cubicBezTo>
                    <a:pt x="11580" y="19096"/>
                    <a:pt x="11613" y="18492"/>
                    <a:pt x="11567" y="17892"/>
                  </a:cubicBezTo>
                  <a:lnTo>
                    <a:pt x="10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477037" y="4116034"/>
              <a:ext cx="174695" cy="69791"/>
            </a:xfrm>
            <a:custGeom>
              <a:rect b="b" l="l" r="r" t="t"/>
              <a:pathLst>
                <a:path extrusionOk="0" h="4486" w="11229">
                  <a:moveTo>
                    <a:pt x="590" y="0"/>
                  </a:moveTo>
                  <a:lnTo>
                    <a:pt x="0" y="3547"/>
                  </a:lnTo>
                  <a:cubicBezTo>
                    <a:pt x="0" y="4064"/>
                    <a:pt x="420" y="4486"/>
                    <a:pt x="939" y="4486"/>
                  </a:cubicBezTo>
                  <a:lnTo>
                    <a:pt x="10438" y="4486"/>
                  </a:lnTo>
                  <a:cubicBezTo>
                    <a:pt x="10874" y="4484"/>
                    <a:pt x="11229" y="4131"/>
                    <a:pt x="11229" y="3694"/>
                  </a:cubicBezTo>
                  <a:cubicBezTo>
                    <a:pt x="11229" y="3447"/>
                    <a:pt x="11113" y="3216"/>
                    <a:pt x="10918" y="3066"/>
                  </a:cubicBezTo>
                  <a:lnTo>
                    <a:pt x="533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569293" y="2711705"/>
              <a:ext cx="96643" cy="92956"/>
            </a:xfrm>
            <a:custGeom>
              <a:rect b="b" l="l" r="r" t="t"/>
              <a:pathLst>
                <a:path extrusionOk="0" h="5975" w="6212">
                  <a:moveTo>
                    <a:pt x="3224" y="0"/>
                  </a:moveTo>
                  <a:cubicBezTo>
                    <a:pt x="2016" y="0"/>
                    <a:pt x="926" y="729"/>
                    <a:pt x="464" y="1844"/>
                  </a:cubicBezTo>
                  <a:cubicBezTo>
                    <a:pt x="1" y="2961"/>
                    <a:pt x="257" y="4245"/>
                    <a:pt x="1112" y="5100"/>
                  </a:cubicBezTo>
                  <a:cubicBezTo>
                    <a:pt x="1683" y="5671"/>
                    <a:pt x="2447" y="5975"/>
                    <a:pt x="3224" y="5975"/>
                  </a:cubicBezTo>
                  <a:cubicBezTo>
                    <a:pt x="3609" y="5975"/>
                    <a:pt x="3997" y="5900"/>
                    <a:pt x="4366" y="5747"/>
                  </a:cubicBezTo>
                  <a:cubicBezTo>
                    <a:pt x="5483" y="5285"/>
                    <a:pt x="6211" y="4196"/>
                    <a:pt x="6211" y="2988"/>
                  </a:cubicBezTo>
                  <a:cubicBezTo>
                    <a:pt x="6211" y="1337"/>
                    <a:pt x="4873" y="0"/>
                    <a:pt x="322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619435" y="2758191"/>
              <a:ext cx="77103" cy="103053"/>
            </a:xfrm>
            <a:custGeom>
              <a:rect b="b" l="l" r="r" t="t"/>
              <a:pathLst>
                <a:path extrusionOk="0" h="6624" w="4956">
                  <a:moveTo>
                    <a:pt x="2373" y="0"/>
                  </a:moveTo>
                  <a:lnTo>
                    <a:pt x="1" y="2034"/>
                  </a:lnTo>
                  <a:lnTo>
                    <a:pt x="1617" y="6624"/>
                  </a:lnTo>
                  <a:lnTo>
                    <a:pt x="4955" y="5138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595819" y="2793569"/>
              <a:ext cx="175909" cy="475422"/>
            </a:xfrm>
            <a:custGeom>
              <a:rect b="b" l="l" r="r" t="t"/>
              <a:pathLst>
                <a:path extrusionOk="0" h="30559" w="11307">
                  <a:moveTo>
                    <a:pt x="6722" y="0"/>
                  </a:moveTo>
                  <a:lnTo>
                    <a:pt x="875" y="2303"/>
                  </a:lnTo>
                  <a:lnTo>
                    <a:pt x="4729" y="13477"/>
                  </a:lnTo>
                  <a:lnTo>
                    <a:pt x="1" y="21809"/>
                  </a:lnTo>
                  <a:lnTo>
                    <a:pt x="2951" y="30558"/>
                  </a:lnTo>
                  <a:lnTo>
                    <a:pt x="10653" y="16278"/>
                  </a:lnTo>
                  <a:cubicBezTo>
                    <a:pt x="11159" y="15253"/>
                    <a:pt x="11306" y="14088"/>
                    <a:pt x="11075" y="12969"/>
                  </a:cubicBezTo>
                  <a:lnTo>
                    <a:pt x="67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1197656" y="3179690"/>
              <a:ext cx="290490" cy="111314"/>
            </a:xfrm>
            <a:custGeom>
              <a:rect b="b" l="l" r="r" t="t"/>
              <a:pathLst>
                <a:path extrusionOk="0" h="7155" w="18672">
                  <a:moveTo>
                    <a:pt x="14515" y="1"/>
                  </a:moveTo>
                  <a:cubicBezTo>
                    <a:pt x="14464" y="1"/>
                    <a:pt x="14413" y="2"/>
                    <a:pt x="14362" y="4"/>
                  </a:cubicBezTo>
                  <a:lnTo>
                    <a:pt x="720" y="405"/>
                  </a:lnTo>
                  <a:lnTo>
                    <a:pt x="0" y="6595"/>
                  </a:lnTo>
                  <a:lnTo>
                    <a:pt x="14420" y="7153"/>
                  </a:lnTo>
                  <a:cubicBezTo>
                    <a:pt x="14450" y="7154"/>
                    <a:pt x="14479" y="7154"/>
                    <a:pt x="14509" y="7154"/>
                  </a:cubicBezTo>
                  <a:cubicBezTo>
                    <a:pt x="16050" y="7154"/>
                    <a:pt x="17423" y="6166"/>
                    <a:pt x="17907" y="4695"/>
                  </a:cubicBezTo>
                  <a:cubicBezTo>
                    <a:pt x="18672" y="2372"/>
                    <a:pt x="16932" y="1"/>
                    <a:pt x="1451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1252356" y="2920004"/>
              <a:ext cx="97872" cy="92972"/>
            </a:xfrm>
            <a:custGeom>
              <a:rect b="b" l="l" r="r" t="t"/>
              <a:pathLst>
                <a:path extrusionOk="0" h="5976" w="6291">
                  <a:moveTo>
                    <a:pt x="3001" y="0"/>
                  </a:moveTo>
                  <a:cubicBezTo>
                    <a:pt x="2627" y="0"/>
                    <a:pt x="2250" y="71"/>
                    <a:pt x="1889" y="216"/>
                  </a:cubicBezTo>
                  <a:cubicBezTo>
                    <a:pt x="768" y="666"/>
                    <a:pt x="28" y="1746"/>
                    <a:pt x="15" y="2954"/>
                  </a:cubicBezTo>
                  <a:cubicBezTo>
                    <a:pt x="1" y="4162"/>
                    <a:pt x="716" y="5260"/>
                    <a:pt x="1827" y="5735"/>
                  </a:cubicBezTo>
                  <a:cubicBezTo>
                    <a:pt x="2205" y="5897"/>
                    <a:pt x="2604" y="5976"/>
                    <a:pt x="3000" y="5976"/>
                  </a:cubicBezTo>
                  <a:cubicBezTo>
                    <a:pt x="3766" y="5976"/>
                    <a:pt x="4520" y="5681"/>
                    <a:pt x="5090" y="5124"/>
                  </a:cubicBezTo>
                  <a:cubicBezTo>
                    <a:pt x="6269" y="3971"/>
                    <a:pt x="6291" y="2078"/>
                    <a:pt x="5137" y="899"/>
                  </a:cubicBezTo>
                  <a:cubicBezTo>
                    <a:pt x="4564" y="313"/>
                    <a:pt x="3789" y="0"/>
                    <a:pt x="300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1232349" y="2988597"/>
              <a:ext cx="81895" cy="88896"/>
            </a:xfrm>
            <a:custGeom>
              <a:rect b="b" l="l" r="r" t="t"/>
              <a:pathLst>
                <a:path extrusionOk="0" h="5714" w="5264">
                  <a:moveTo>
                    <a:pt x="2151" y="1"/>
                  </a:moveTo>
                  <a:lnTo>
                    <a:pt x="1" y="4366"/>
                  </a:lnTo>
                  <a:lnTo>
                    <a:pt x="3397" y="5713"/>
                  </a:lnTo>
                  <a:lnTo>
                    <a:pt x="5264" y="276"/>
                  </a:lnTo>
                  <a:lnTo>
                    <a:pt x="21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1143936" y="3019479"/>
              <a:ext cx="166683" cy="262828"/>
            </a:xfrm>
            <a:custGeom>
              <a:rect b="b" l="l" r="r" t="t"/>
              <a:pathLst>
                <a:path extrusionOk="0" h="16894" w="10714">
                  <a:moveTo>
                    <a:pt x="6185" y="0"/>
                  </a:moveTo>
                  <a:lnTo>
                    <a:pt x="804" y="12556"/>
                  </a:lnTo>
                  <a:cubicBezTo>
                    <a:pt x="0" y="14434"/>
                    <a:pt x="1192" y="16565"/>
                    <a:pt x="3214" y="16860"/>
                  </a:cubicBezTo>
                  <a:cubicBezTo>
                    <a:pt x="3367" y="16882"/>
                    <a:pt x="3518" y="16893"/>
                    <a:pt x="3668" y="16893"/>
                  </a:cubicBezTo>
                  <a:cubicBezTo>
                    <a:pt x="5014" y="16893"/>
                    <a:pt x="6233" y="16018"/>
                    <a:pt x="6640" y="14698"/>
                  </a:cubicBezTo>
                  <a:lnTo>
                    <a:pt x="10714" y="1461"/>
                  </a:lnTo>
                  <a:lnTo>
                    <a:pt x="618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1417763" y="3114846"/>
              <a:ext cx="274450" cy="425747"/>
            </a:xfrm>
            <a:custGeom>
              <a:rect b="b" l="l" r="r" t="t"/>
              <a:pathLst>
                <a:path extrusionOk="0" h="27366" w="17641">
                  <a:moveTo>
                    <a:pt x="13372" y="1"/>
                  </a:moveTo>
                  <a:lnTo>
                    <a:pt x="8939" y="2491"/>
                  </a:lnTo>
                  <a:lnTo>
                    <a:pt x="5760" y="2802"/>
                  </a:lnTo>
                  <a:lnTo>
                    <a:pt x="1" y="4168"/>
                  </a:lnTo>
                  <a:lnTo>
                    <a:pt x="1739" y="26182"/>
                  </a:lnTo>
                  <a:cubicBezTo>
                    <a:pt x="1739" y="26182"/>
                    <a:pt x="3104" y="27365"/>
                    <a:pt x="6257" y="27365"/>
                  </a:cubicBezTo>
                  <a:cubicBezTo>
                    <a:pt x="8807" y="27365"/>
                    <a:pt x="12527" y="26591"/>
                    <a:pt x="17640" y="23793"/>
                  </a:cubicBezTo>
                  <a:lnTo>
                    <a:pt x="133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0"/>
            <p:cNvSpPr/>
            <p:nvPr/>
          </p:nvSpPr>
          <p:spPr>
            <a:xfrm>
              <a:off x="1005489" y="2315751"/>
              <a:ext cx="639242" cy="639227"/>
            </a:xfrm>
            <a:custGeom>
              <a:rect b="b" l="l" r="r" t="t"/>
              <a:pathLst>
                <a:path extrusionOk="0" h="41088" w="41089">
                  <a:moveTo>
                    <a:pt x="20545" y="0"/>
                  </a:moveTo>
                  <a:cubicBezTo>
                    <a:pt x="15097" y="0"/>
                    <a:pt x="9871" y="2164"/>
                    <a:pt x="6019" y="6018"/>
                  </a:cubicBezTo>
                  <a:cubicBezTo>
                    <a:pt x="2165" y="9870"/>
                    <a:pt x="1" y="15096"/>
                    <a:pt x="1" y="20545"/>
                  </a:cubicBezTo>
                  <a:cubicBezTo>
                    <a:pt x="1" y="25993"/>
                    <a:pt x="2165" y="31217"/>
                    <a:pt x="6019" y="35071"/>
                  </a:cubicBezTo>
                  <a:cubicBezTo>
                    <a:pt x="9871" y="38924"/>
                    <a:pt x="15097" y="41088"/>
                    <a:pt x="20545" y="41088"/>
                  </a:cubicBezTo>
                  <a:cubicBezTo>
                    <a:pt x="25994" y="41088"/>
                    <a:pt x="31220" y="38924"/>
                    <a:pt x="35072" y="35071"/>
                  </a:cubicBezTo>
                  <a:cubicBezTo>
                    <a:pt x="38925" y="31217"/>
                    <a:pt x="41089" y="25993"/>
                    <a:pt x="41089" y="20545"/>
                  </a:cubicBezTo>
                  <a:cubicBezTo>
                    <a:pt x="41089" y="15096"/>
                    <a:pt x="38925" y="9870"/>
                    <a:pt x="35072" y="6018"/>
                  </a:cubicBezTo>
                  <a:cubicBezTo>
                    <a:pt x="31220" y="2164"/>
                    <a:pt x="25994" y="0"/>
                    <a:pt x="20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961711" y="2315751"/>
              <a:ext cx="639258" cy="639227"/>
            </a:xfrm>
            <a:custGeom>
              <a:rect b="b" l="l" r="r" t="t"/>
              <a:pathLst>
                <a:path extrusionOk="0" h="41088" w="41090">
                  <a:moveTo>
                    <a:pt x="20545" y="0"/>
                  </a:moveTo>
                  <a:cubicBezTo>
                    <a:pt x="15097" y="0"/>
                    <a:pt x="9871" y="2164"/>
                    <a:pt x="6019" y="6018"/>
                  </a:cubicBezTo>
                  <a:cubicBezTo>
                    <a:pt x="2166" y="9870"/>
                    <a:pt x="1" y="15096"/>
                    <a:pt x="1" y="20545"/>
                  </a:cubicBezTo>
                  <a:cubicBezTo>
                    <a:pt x="1" y="25993"/>
                    <a:pt x="2166" y="31219"/>
                    <a:pt x="6019" y="35071"/>
                  </a:cubicBezTo>
                  <a:cubicBezTo>
                    <a:pt x="9871" y="38924"/>
                    <a:pt x="15097" y="41088"/>
                    <a:pt x="20545" y="41088"/>
                  </a:cubicBezTo>
                  <a:cubicBezTo>
                    <a:pt x="25994" y="41088"/>
                    <a:pt x="31220" y="38924"/>
                    <a:pt x="35072" y="35071"/>
                  </a:cubicBezTo>
                  <a:cubicBezTo>
                    <a:pt x="38925" y="31219"/>
                    <a:pt x="41090" y="25993"/>
                    <a:pt x="41090" y="20545"/>
                  </a:cubicBezTo>
                  <a:cubicBezTo>
                    <a:pt x="41090" y="15096"/>
                    <a:pt x="38925" y="9870"/>
                    <a:pt x="35072" y="6018"/>
                  </a:cubicBezTo>
                  <a:cubicBezTo>
                    <a:pt x="31220" y="2164"/>
                    <a:pt x="25994" y="0"/>
                    <a:pt x="205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0"/>
            <p:cNvSpPr/>
            <p:nvPr/>
          </p:nvSpPr>
          <p:spPr>
            <a:xfrm>
              <a:off x="1030661" y="2384686"/>
              <a:ext cx="501356" cy="501340"/>
            </a:xfrm>
            <a:custGeom>
              <a:rect b="b" l="l" r="r" t="t"/>
              <a:pathLst>
                <a:path extrusionOk="0" h="32225" w="32226">
                  <a:moveTo>
                    <a:pt x="16113" y="1"/>
                  </a:moveTo>
                  <a:cubicBezTo>
                    <a:pt x="11841" y="1"/>
                    <a:pt x="7742" y="1698"/>
                    <a:pt x="4721" y="4720"/>
                  </a:cubicBezTo>
                  <a:cubicBezTo>
                    <a:pt x="1698" y="7741"/>
                    <a:pt x="1" y="11839"/>
                    <a:pt x="1" y="16114"/>
                  </a:cubicBezTo>
                  <a:cubicBezTo>
                    <a:pt x="1" y="20386"/>
                    <a:pt x="1698" y="24485"/>
                    <a:pt x="4721" y="27506"/>
                  </a:cubicBezTo>
                  <a:cubicBezTo>
                    <a:pt x="7742" y="30527"/>
                    <a:pt x="11841" y="32225"/>
                    <a:pt x="16113" y="32225"/>
                  </a:cubicBezTo>
                  <a:cubicBezTo>
                    <a:pt x="20387" y="32225"/>
                    <a:pt x="24485" y="30527"/>
                    <a:pt x="27507" y="27506"/>
                  </a:cubicBezTo>
                  <a:cubicBezTo>
                    <a:pt x="30529" y="24485"/>
                    <a:pt x="32226" y="20386"/>
                    <a:pt x="32226" y="16114"/>
                  </a:cubicBezTo>
                  <a:cubicBezTo>
                    <a:pt x="32226" y="11839"/>
                    <a:pt x="30529" y="7741"/>
                    <a:pt x="27507" y="4720"/>
                  </a:cubicBezTo>
                  <a:cubicBezTo>
                    <a:pt x="24485" y="1698"/>
                    <a:pt x="20387" y="1"/>
                    <a:pt x="1611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0"/>
            <p:cNvSpPr/>
            <p:nvPr/>
          </p:nvSpPr>
          <p:spPr>
            <a:xfrm>
              <a:off x="1270994" y="2384686"/>
              <a:ext cx="261024" cy="501792"/>
            </a:xfrm>
            <a:custGeom>
              <a:rect b="b" l="l" r="r" t="t"/>
              <a:pathLst>
                <a:path extrusionOk="0" h="32254" w="16778">
                  <a:moveTo>
                    <a:pt x="906" y="1"/>
                  </a:moveTo>
                  <a:cubicBezTo>
                    <a:pt x="602" y="1"/>
                    <a:pt x="300" y="11"/>
                    <a:pt x="1" y="28"/>
                  </a:cubicBezTo>
                  <a:cubicBezTo>
                    <a:pt x="8346" y="505"/>
                    <a:pt x="14143" y="7529"/>
                    <a:pt x="14143" y="16127"/>
                  </a:cubicBezTo>
                  <a:cubicBezTo>
                    <a:pt x="14143" y="24725"/>
                    <a:pt x="8346" y="31748"/>
                    <a:pt x="1" y="32226"/>
                  </a:cubicBezTo>
                  <a:cubicBezTo>
                    <a:pt x="300" y="32242"/>
                    <a:pt x="602" y="32254"/>
                    <a:pt x="906" y="32254"/>
                  </a:cubicBezTo>
                  <a:cubicBezTo>
                    <a:pt x="9671" y="32254"/>
                    <a:pt x="16778" y="25034"/>
                    <a:pt x="16778" y="16127"/>
                  </a:cubicBezTo>
                  <a:cubicBezTo>
                    <a:pt x="16778" y="7221"/>
                    <a:pt x="9671" y="1"/>
                    <a:pt x="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0"/>
            <p:cNvSpPr/>
            <p:nvPr/>
          </p:nvSpPr>
          <p:spPr>
            <a:xfrm>
              <a:off x="1164300" y="2459113"/>
              <a:ext cx="227388" cy="353264"/>
            </a:xfrm>
            <a:custGeom>
              <a:rect b="b" l="l" r="r" t="t"/>
              <a:pathLst>
                <a:path extrusionOk="0" h="22707" w="14616">
                  <a:moveTo>
                    <a:pt x="6113" y="1"/>
                  </a:moveTo>
                  <a:lnTo>
                    <a:pt x="6113" y="2658"/>
                  </a:lnTo>
                  <a:cubicBezTo>
                    <a:pt x="2199" y="3142"/>
                    <a:pt x="292" y="5388"/>
                    <a:pt x="292" y="8046"/>
                  </a:cubicBezTo>
                  <a:cubicBezTo>
                    <a:pt x="292" y="14326"/>
                    <a:pt x="9904" y="12369"/>
                    <a:pt x="9904" y="15050"/>
                  </a:cubicBezTo>
                  <a:cubicBezTo>
                    <a:pt x="9904" y="15871"/>
                    <a:pt x="9132" y="16426"/>
                    <a:pt x="7151" y="16426"/>
                  </a:cubicBezTo>
                  <a:cubicBezTo>
                    <a:pt x="5194" y="16426"/>
                    <a:pt x="3068" y="15750"/>
                    <a:pt x="1572" y="14759"/>
                  </a:cubicBezTo>
                  <a:lnTo>
                    <a:pt x="1" y="18286"/>
                  </a:lnTo>
                  <a:cubicBezTo>
                    <a:pt x="1403" y="19253"/>
                    <a:pt x="3697" y="19953"/>
                    <a:pt x="6113" y="20122"/>
                  </a:cubicBezTo>
                  <a:lnTo>
                    <a:pt x="6113" y="22706"/>
                  </a:lnTo>
                  <a:lnTo>
                    <a:pt x="9012" y="22706"/>
                  </a:lnTo>
                  <a:lnTo>
                    <a:pt x="9012" y="20025"/>
                  </a:lnTo>
                  <a:cubicBezTo>
                    <a:pt x="12779" y="19471"/>
                    <a:pt x="14616" y="17247"/>
                    <a:pt x="14616" y="14687"/>
                  </a:cubicBezTo>
                  <a:cubicBezTo>
                    <a:pt x="14616" y="8455"/>
                    <a:pt x="5026" y="10388"/>
                    <a:pt x="5026" y="7803"/>
                  </a:cubicBezTo>
                  <a:cubicBezTo>
                    <a:pt x="5026" y="6958"/>
                    <a:pt x="5751" y="6282"/>
                    <a:pt x="7756" y="6282"/>
                  </a:cubicBezTo>
                  <a:cubicBezTo>
                    <a:pt x="9229" y="6282"/>
                    <a:pt x="10823" y="6717"/>
                    <a:pt x="12442" y="7586"/>
                  </a:cubicBezTo>
                  <a:lnTo>
                    <a:pt x="13915" y="4036"/>
                  </a:lnTo>
                  <a:cubicBezTo>
                    <a:pt x="12562" y="3238"/>
                    <a:pt x="10798" y="2755"/>
                    <a:pt x="9011" y="2611"/>
                  </a:cubicBezTo>
                  <a:lnTo>
                    <a:pt x="901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0"/>
            <p:cNvSpPr/>
            <p:nvPr/>
          </p:nvSpPr>
          <p:spPr>
            <a:xfrm>
              <a:off x="1444787" y="2955911"/>
              <a:ext cx="161736" cy="147672"/>
            </a:xfrm>
            <a:custGeom>
              <a:rect b="b" l="l" r="r" t="t"/>
              <a:pathLst>
                <a:path extrusionOk="0" h="9492" w="10396">
                  <a:moveTo>
                    <a:pt x="8569" y="0"/>
                  </a:moveTo>
                  <a:cubicBezTo>
                    <a:pt x="8502" y="9"/>
                    <a:pt x="5183" y="452"/>
                    <a:pt x="3240" y="1084"/>
                  </a:cubicBezTo>
                  <a:cubicBezTo>
                    <a:pt x="1278" y="1722"/>
                    <a:pt x="2512" y="4793"/>
                    <a:pt x="2512" y="4793"/>
                  </a:cubicBezTo>
                  <a:lnTo>
                    <a:pt x="0" y="5953"/>
                  </a:lnTo>
                  <a:cubicBezTo>
                    <a:pt x="898" y="8075"/>
                    <a:pt x="2825" y="9491"/>
                    <a:pt x="4915" y="9491"/>
                  </a:cubicBezTo>
                  <a:cubicBezTo>
                    <a:pt x="5172" y="9491"/>
                    <a:pt x="5431" y="9470"/>
                    <a:pt x="5691" y="9426"/>
                  </a:cubicBezTo>
                  <a:cubicBezTo>
                    <a:pt x="8533" y="8947"/>
                    <a:pt x="10395" y="5950"/>
                    <a:pt x="9852" y="2736"/>
                  </a:cubicBezTo>
                  <a:cubicBezTo>
                    <a:pt x="9658" y="1595"/>
                    <a:pt x="9202" y="684"/>
                    <a:pt x="85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0"/>
            <p:cNvSpPr/>
            <p:nvPr/>
          </p:nvSpPr>
          <p:spPr>
            <a:xfrm>
              <a:off x="1472572" y="3071970"/>
              <a:ext cx="87480" cy="125845"/>
            </a:xfrm>
            <a:custGeom>
              <a:rect b="b" l="l" r="r" t="t"/>
              <a:pathLst>
                <a:path extrusionOk="0" h="8089" w="5623">
                  <a:moveTo>
                    <a:pt x="4558" y="1"/>
                  </a:moveTo>
                  <a:lnTo>
                    <a:pt x="0" y="726"/>
                  </a:lnTo>
                  <a:lnTo>
                    <a:pt x="865" y="6145"/>
                  </a:lnTo>
                  <a:cubicBezTo>
                    <a:pt x="1047" y="7280"/>
                    <a:pt x="2027" y="8089"/>
                    <a:pt x="3141" y="8089"/>
                  </a:cubicBezTo>
                  <a:cubicBezTo>
                    <a:pt x="3262" y="8089"/>
                    <a:pt x="3385" y="8079"/>
                    <a:pt x="3508" y="8059"/>
                  </a:cubicBezTo>
                  <a:lnTo>
                    <a:pt x="3901" y="7995"/>
                  </a:lnTo>
                  <a:cubicBezTo>
                    <a:pt x="5159" y="7794"/>
                    <a:pt x="5623" y="6676"/>
                    <a:pt x="5421" y="5417"/>
                  </a:cubicBezTo>
                  <a:lnTo>
                    <a:pt x="45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0"/>
            <p:cNvSpPr/>
            <p:nvPr/>
          </p:nvSpPr>
          <p:spPr>
            <a:xfrm>
              <a:off x="1468667" y="3075579"/>
              <a:ext cx="88164" cy="78550"/>
            </a:xfrm>
            <a:custGeom>
              <a:rect b="b" l="l" r="r" t="t"/>
              <a:pathLst>
                <a:path extrusionOk="0" h="5049" w="5667">
                  <a:moveTo>
                    <a:pt x="1" y="0"/>
                  </a:moveTo>
                  <a:cubicBezTo>
                    <a:pt x="1" y="1"/>
                    <a:pt x="788" y="5049"/>
                    <a:pt x="5059" y="5049"/>
                  </a:cubicBezTo>
                  <a:cubicBezTo>
                    <a:pt x="5254" y="5049"/>
                    <a:pt x="5457" y="5038"/>
                    <a:pt x="5667" y="5016"/>
                  </a:cubicBezTo>
                  <a:lnTo>
                    <a:pt x="5126" y="186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0"/>
            <p:cNvSpPr/>
            <p:nvPr/>
          </p:nvSpPr>
          <p:spPr>
            <a:xfrm>
              <a:off x="1570833" y="3003237"/>
              <a:ext cx="50033" cy="47217"/>
            </a:xfrm>
            <a:custGeom>
              <a:rect b="b" l="l" r="r" t="t"/>
              <a:pathLst>
                <a:path extrusionOk="0" h="3035" w="3216">
                  <a:moveTo>
                    <a:pt x="1609" y="1"/>
                  </a:moveTo>
                  <a:cubicBezTo>
                    <a:pt x="1509" y="1"/>
                    <a:pt x="1407" y="11"/>
                    <a:pt x="1304" y="32"/>
                  </a:cubicBezTo>
                  <a:cubicBezTo>
                    <a:pt x="703" y="153"/>
                    <a:pt x="235" y="626"/>
                    <a:pt x="118" y="1228"/>
                  </a:cubicBezTo>
                  <a:cubicBezTo>
                    <a:pt x="0" y="1831"/>
                    <a:pt x="258" y="2445"/>
                    <a:pt x="770" y="2784"/>
                  </a:cubicBezTo>
                  <a:cubicBezTo>
                    <a:pt x="1024" y="2951"/>
                    <a:pt x="1315" y="3034"/>
                    <a:pt x="1607" y="3034"/>
                  </a:cubicBezTo>
                  <a:cubicBezTo>
                    <a:pt x="1903" y="3034"/>
                    <a:pt x="2199" y="2948"/>
                    <a:pt x="2455" y="2775"/>
                  </a:cubicBezTo>
                  <a:cubicBezTo>
                    <a:pt x="2964" y="2432"/>
                    <a:pt x="3216" y="1816"/>
                    <a:pt x="3094" y="1215"/>
                  </a:cubicBezTo>
                  <a:cubicBezTo>
                    <a:pt x="2947" y="496"/>
                    <a:pt x="2315" y="1"/>
                    <a:pt x="160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451181" y="2962010"/>
              <a:ext cx="165158" cy="173824"/>
            </a:xfrm>
            <a:custGeom>
              <a:rect b="b" l="l" r="r" t="t"/>
              <a:pathLst>
                <a:path extrusionOk="0" h="11173" w="10616">
                  <a:moveTo>
                    <a:pt x="7254" y="1"/>
                  </a:moveTo>
                  <a:cubicBezTo>
                    <a:pt x="7116" y="1"/>
                    <a:pt x="6977" y="14"/>
                    <a:pt x="6837" y="43"/>
                  </a:cubicBezTo>
                  <a:lnTo>
                    <a:pt x="1036" y="1223"/>
                  </a:lnTo>
                  <a:cubicBezTo>
                    <a:pt x="406" y="1352"/>
                    <a:pt x="1" y="1966"/>
                    <a:pt x="128" y="2596"/>
                  </a:cubicBezTo>
                  <a:lnTo>
                    <a:pt x="1142" y="7571"/>
                  </a:lnTo>
                  <a:cubicBezTo>
                    <a:pt x="1576" y="9704"/>
                    <a:pt x="3451" y="11173"/>
                    <a:pt x="5545" y="11173"/>
                  </a:cubicBezTo>
                  <a:cubicBezTo>
                    <a:pt x="5841" y="11173"/>
                    <a:pt x="6142" y="11143"/>
                    <a:pt x="6444" y="11082"/>
                  </a:cubicBezTo>
                  <a:lnTo>
                    <a:pt x="6610" y="11047"/>
                  </a:lnTo>
                  <a:cubicBezTo>
                    <a:pt x="9044" y="10553"/>
                    <a:pt x="10616" y="8178"/>
                    <a:pt x="10120" y="5745"/>
                  </a:cubicBezTo>
                  <a:lnTo>
                    <a:pt x="9289" y="1665"/>
                  </a:lnTo>
                  <a:cubicBezTo>
                    <a:pt x="9089" y="680"/>
                    <a:pt x="8222" y="1"/>
                    <a:pt x="725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461464" y="3030463"/>
              <a:ext cx="152806" cy="110318"/>
            </a:xfrm>
            <a:custGeom>
              <a:rect b="b" l="l" r="r" t="t"/>
              <a:pathLst>
                <a:path extrusionOk="0" h="7091" w="9822">
                  <a:moveTo>
                    <a:pt x="1440" y="1"/>
                  </a:moveTo>
                  <a:lnTo>
                    <a:pt x="0" y="356"/>
                  </a:lnTo>
                  <a:lnTo>
                    <a:pt x="711" y="3193"/>
                  </a:lnTo>
                  <a:cubicBezTo>
                    <a:pt x="976" y="5539"/>
                    <a:pt x="2455" y="7091"/>
                    <a:pt x="4754" y="7091"/>
                  </a:cubicBezTo>
                  <a:cubicBezTo>
                    <a:pt x="5299" y="7091"/>
                    <a:pt x="5891" y="7003"/>
                    <a:pt x="6524" y="6818"/>
                  </a:cubicBezTo>
                  <a:cubicBezTo>
                    <a:pt x="9821" y="5854"/>
                    <a:pt x="9643" y="3170"/>
                    <a:pt x="9643" y="3170"/>
                  </a:cubicBezTo>
                  <a:cubicBezTo>
                    <a:pt x="9643" y="3170"/>
                    <a:pt x="9545" y="2252"/>
                    <a:pt x="8039" y="2252"/>
                  </a:cubicBezTo>
                  <a:cubicBezTo>
                    <a:pt x="7759" y="2252"/>
                    <a:pt x="7430" y="2284"/>
                    <a:pt x="7045" y="2359"/>
                  </a:cubicBezTo>
                  <a:cubicBezTo>
                    <a:pt x="4360" y="2883"/>
                    <a:pt x="5190" y="3599"/>
                    <a:pt x="3931" y="4120"/>
                  </a:cubicBezTo>
                  <a:cubicBezTo>
                    <a:pt x="3796" y="4176"/>
                    <a:pt x="3678" y="4198"/>
                    <a:pt x="3570" y="4198"/>
                  </a:cubicBezTo>
                  <a:cubicBezTo>
                    <a:pt x="3323" y="4198"/>
                    <a:pt x="3131" y="4082"/>
                    <a:pt x="2917" y="4003"/>
                  </a:cubicBezTo>
                  <a:cubicBezTo>
                    <a:pt x="2438" y="3823"/>
                    <a:pt x="2108" y="3375"/>
                    <a:pt x="2008" y="2871"/>
                  </a:cubicBezTo>
                  <a:lnTo>
                    <a:pt x="144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429556" y="2932466"/>
              <a:ext cx="148543" cy="116090"/>
            </a:xfrm>
            <a:custGeom>
              <a:rect b="b" l="l" r="r" t="t"/>
              <a:pathLst>
                <a:path extrusionOk="0" h="7462" w="9548">
                  <a:moveTo>
                    <a:pt x="5898" y="1"/>
                  </a:moveTo>
                  <a:cubicBezTo>
                    <a:pt x="5551" y="1"/>
                    <a:pt x="5197" y="31"/>
                    <a:pt x="4839" y="91"/>
                  </a:cubicBezTo>
                  <a:cubicBezTo>
                    <a:pt x="1998" y="572"/>
                    <a:pt x="0" y="2767"/>
                    <a:pt x="544" y="5981"/>
                  </a:cubicBezTo>
                  <a:cubicBezTo>
                    <a:pt x="630" y="6490"/>
                    <a:pt x="777" y="6986"/>
                    <a:pt x="979" y="7461"/>
                  </a:cubicBezTo>
                  <a:lnTo>
                    <a:pt x="3491" y="6300"/>
                  </a:lnTo>
                  <a:cubicBezTo>
                    <a:pt x="3491" y="6300"/>
                    <a:pt x="2257" y="3229"/>
                    <a:pt x="4219" y="2591"/>
                  </a:cubicBezTo>
                  <a:cubicBezTo>
                    <a:pt x="6162" y="1959"/>
                    <a:pt x="9481" y="1516"/>
                    <a:pt x="9548" y="1507"/>
                  </a:cubicBezTo>
                  <a:cubicBezTo>
                    <a:pt x="8625" y="509"/>
                    <a:pt x="7325" y="1"/>
                    <a:pt x="589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0"/>
            <p:cNvSpPr/>
            <p:nvPr/>
          </p:nvSpPr>
          <p:spPr>
            <a:xfrm>
              <a:off x="1422461" y="3035799"/>
              <a:ext cx="55711" cy="53300"/>
            </a:xfrm>
            <a:custGeom>
              <a:rect b="b" l="l" r="r" t="t"/>
              <a:pathLst>
                <a:path extrusionOk="0" h="3426" w="3581">
                  <a:moveTo>
                    <a:pt x="1734" y="0"/>
                  </a:moveTo>
                  <a:cubicBezTo>
                    <a:pt x="1533" y="0"/>
                    <a:pt x="1329" y="36"/>
                    <a:pt x="1130" y="111"/>
                  </a:cubicBezTo>
                  <a:cubicBezTo>
                    <a:pt x="482" y="356"/>
                    <a:pt x="45" y="966"/>
                    <a:pt x="23" y="1658"/>
                  </a:cubicBezTo>
                  <a:cubicBezTo>
                    <a:pt x="0" y="2350"/>
                    <a:pt x="397" y="2988"/>
                    <a:pt x="1029" y="3273"/>
                  </a:cubicBezTo>
                  <a:cubicBezTo>
                    <a:pt x="1255" y="3375"/>
                    <a:pt x="1496" y="3425"/>
                    <a:pt x="1735" y="3425"/>
                  </a:cubicBezTo>
                  <a:cubicBezTo>
                    <a:pt x="2161" y="3425"/>
                    <a:pt x="2582" y="3266"/>
                    <a:pt x="2906" y="2962"/>
                  </a:cubicBezTo>
                  <a:cubicBezTo>
                    <a:pt x="3411" y="2488"/>
                    <a:pt x="3580" y="1757"/>
                    <a:pt x="3337" y="1109"/>
                  </a:cubicBezTo>
                  <a:cubicBezTo>
                    <a:pt x="3078" y="423"/>
                    <a:pt x="2426" y="0"/>
                    <a:pt x="17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31"/>
          <p:cNvSpPr txBox="1"/>
          <p:nvPr>
            <p:ph type="title"/>
          </p:nvPr>
        </p:nvSpPr>
        <p:spPr>
          <a:xfrm>
            <a:off x="1951650" y="2066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Clientes </a:t>
            </a:r>
            <a:r>
              <a:rPr lang="en"/>
              <a:t>según</a:t>
            </a:r>
            <a:r>
              <a:rPr lang="en"/>
              <a:t> los datos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7" name="Google Shape;377;p31"/>
          <p:cNvGrpSpPr/>
          <p:nvPr/>
        </p:nvGrpSpPr>
        <p:grpSpPr>
          <a:xfrm>
            <a:off x="279469" y="1317083"/>
            <a:ext cx="2675392" cy="1761160"/>
            <a:chOff x="379876" y="2663525"/>
            <a:chExt cx="3645445" cy="2322818"/>
          </a:xfrm>
        </p:grpSpPr>
        <p:sp>
          <p:nvSpPr>
            <p:cNvPr id="378" name="Google Shape;378;p31"/>
            <p:cNvSpPr txBox="1"/>
            <p:nvPr/>
          </p:nvSpPr>
          <p:spPr>
            <a:xfrm>
              <a:off x="446478" y="2663525"/>
              <a:ext cx="13914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Estado civil</a:t>
              </a:r>
              <a:endParaRPr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sp>
          <p:nvSpPr>
            <p:cNvPr id="379" name="Google Shape;379;p31"/>
            <p:cNvSpPr/>
            <p:nvPr/>
          </p:nvSpPr>
          <p:spPr>
            <a:xfrm>
              <a:off x="379879" y="3722444"/>
              <a:ext cx="370200" cy="36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sp>
          <p:nvSpPr>
            <p:cNvPr id="380" name="Google Shape;380;p31"/>
            <p:cNvSpPr/>
            <p:nvPr/>
          </p:nvSpPr>
          <p:spPr>
            <a:xfrm>
              <a:off x="379904" y="3239801"/>
              <a:ext cx="370200" cy="36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grpSp>
          <p:nvGrpSpPr>
            <p:cNvPr id="381" name="Google Shape;381;p31"/>
            <p:cNvGrpSpPr/>
            <p:nvPr/>
          </p:nvGrpSpPr>
          <p:grpSpPr>
            <a:xfrm>
              <a:off x="446494" y="3310245"/>
              <a:ext cx="236952" cy="226854"/>
              <a:chOff x="1190625" y="332700"/>
              <a:chExt cx="5219200" cy="5030025"/>
            </a:xfrm>
          </p:grpSpPr>
          <p:sp>
            <p:nvSpPr>
              <p:cNvPr id="382" name="Google Shape;382;p31"/>
              <p:cNvSpPr/>
              <p:nvPr/>
            </p:nvSpPr>
            <p:spPr>
              <a:xfrm>
                <a:off x="1285200" y="4128850"/>
                <a:ext cx="570075" cy="1233875"/>
              </a:xfrm>
              <a:custGeom>
                <a:rect b="b" l="l" r="r" t="t"/>
                <a:pathLst>
                  <a:path extrusionOk="0" h="49355" w="22803">
                    <a:moveTo>
                      <a:pt x="1" y="0"/>
                    </a:moveTo>
                    <a:lnTo>
                      <a:pt x="1" y="45538"/>
                    </a:lnTo>
                    <a:cubicBezTo>
                      <a:pt x="1" y="47658"/>
                      <a:pt x="1697" y="49354"/>
                      <a:pt x="3817" y="49354"/>
                    </a:cubicBezTo>
                    <a:lnTo>
                      <a:pt x="22802" y="49354"/>
                    </a:lnTo>
                    <a:lnTo>
                      <a:pt x="22802" y="0"/>
                    </a:lnTo>
                    <a:close/>
                  </a:path>
                </a:pathLst>
              </a:custGeom>
              <a:solidFill>
                <a:srgbClr val="D9B6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3" name="Google Shape;383;p31"/>
              <p:cNvSpPr/>
              <p:nvPr/>
            </p:nvSpPr>
            <p:spPr>
              <a:xfrm>
                <a:off x="3372875" y="4128850"/>
                <a:ext cx="664650" cy="1233875"/>
              </a:xfrm>
              <a:custGeom>
                <a:rect b="b" l="l" r="r" t="t"/>
                <a:pathLst>
                  <a:path extrusionOk="0" h="49355" w="26586">
                    <a:moveTo>
                      <a:pt x="1" y="0"/>
                    </a:moveTo>
                    <a:lnTo>
                      <a:pt x="1" y="49354"/>
                    </a:lnTo>
                    <a:lnTo>
                      <a:pt x="26586" y="49354"/>
                    </a:lnTo>
                    <a:lnTo>
                      <a:pt x="26586" y="0"/>
                    </a:lnTo>
                    <a:close/>
                  </a:path>
                </a:pathLst>
              </a:custGeom>
              <a:solidFill>
                <a:srgbClr val="D9B6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4" name="Google Shape;384;p31"/>
              <p:cNvSpPr/>
              <p:nvPr/>
            </p:nvSpPr>
            <p:spPr>
              <a:xfrm>
                <a:off x="1190625" y="2895000"/>
                <a:ext cx="2846900" cy="2467725"/>
              </a:xfrm>
              <a:custGeom>
                <a:rect b="b" l="l" r="r" t="t"/>
                <a:pathLst>
                  <a:path extrusionOk="0" h="98709" w="113876">
                    <a:moveTo>
                      <a:pt x="41753" y="1"/>
                    </a:moveTo>
                    <a:lnTo>
                      <a:pt x="8383" y="9101"/>
                    </a:lnTo>
                    <a:cubicBezTo>
                      <a:pt x="3425" y="10471"/>
                      <a:pt x="0" y="14940"/>
                      <a:pt x="0" y="20094"/>
                    </a:cubicBezTo>
                    <a:lnTo>
                      <a:pt x="0" y="53138"/>
                    </a:lnTo>
                    <a:cubicBezTo>
                      <a:pt x="0" y="55259"/>
                      <a:pt x="1696" y="56955"/>
                      <a:pt x="3784" y="56955"/>
                    </a:cubicBezTo>
                    <a:lnTo>
                      <a:pt x="22769" y="56955"/>
                    </a:lnTo>
                    <a:lnTo>
                      <a:pt x="22769" y="94892"/>
                    </a:lnTo>
                    <a:cubicBezTo>
                      <a:pt x="22769" y="97012"/>
                      <a:pt x="24465" y="98708"/>
                      <a:pt x="26585" y="98708"/>
                    </a:cubicBezTo>
                    <a:lnTo>
                      <a:pt x="87291" y="98708"/>
                    </a:lnTo>
                    <a:cubicBezTo>
                      <a:pt x="89411" y="98708"/>
                      <a:pt x="91107" y="97012"/>
                      <a:pt x="91107" y="94892"/>
                    </a:cubicBezTo>
                    <a:lnTo>
                      <a:pt x="91107" y="56955"/>
                    </a:lnTo>
                    <a:lnTo>
                      <a:pt x="110092" y="56955"/>
                    </a:lnTo>
                    <a:cubicBezTo>
                      <a:pt x="112180" y="56955"/>
                      <a:pt x="113876" y="55259"/>
                      <a:pt x="113876" y="53138"/>
                    </a:cubicBezTo>
                    <a:lnTo>
                      <a:pt x="113876" y="20094"/>
                    </a:lnTo>
                    <a:cubicBezTo>
                      <a:pt x="113876" y="14940"/>
                      <a:pt x="110451" y="10471"/>
                      <a:pt x="105493" y="9101"/>
                    </a:cubicBezTo>
                    <a:lnTo>
                      <a:pt x="7212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5" name="Google Shape;385;p31"/>
              <p:cNvSpPr/>
              <p:nvPr/>
            </p:nvSpPr>
            <p:spPr>
              <a:xfrm>
                <a:off x="1862575" y="2895000"/>
                <a:ext cx="1503000" cy="759250"/>
              </a:xfrm>
              <a:custGeom>
                <a:rect b="b" l="l" r="r" t="t"/>
                <a:pathLst>
                  <a:path extrusionOk="0" h="30370" w="60120">
                    <a:moveTo>
                      <a:pt x="14875" y="1"/>
                    </a:moveTo>
                    <a:lnTo>
                      <a:pt x="1" y="4078"/>
                    </a:lnTo>
                    <a:cubicBezTo>
                      <a:pt x="1991" y="18920"/>
                      <a:pt x="14680" y="30370"/>
                      <a:pt x="30044" y="30370"/>
                    </a:cubicBezTo>
                    <a:cubicBezTo>
                      <a:pt x="45440" y="30370"/>
                      <a:pt x="58129" y="18920"/>
                      <a:pt x="60119" y="4078"/>
                    </a:cubicBezTo>
                    <a:lnTo>
                      <a:pt x="45245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6" name="Google Shape;386;p31"/>
              <p:cNvSpPr/>
              <p:nvPr/>
            </p:nvSpPr>
            <p:spPr>
              <a:xfrm>
                <a:off x="2139850" y="2563100"/>
                <a:ext cx="948450" cy="806550"/>
              </a:xfrm>
              <a:custGeom>
                <a:rect b="b" l="l" r="r" t="t"/>
                <a:pathLst>
                  <a:path extrusionOk="0" h="32262" w="37938">
                    <a:moveTo>
                      <a:pt x="1" y="0"/>
                    </a:moveTo>
                    <a:lnTo>
                      <a:pt x="1" y="13277"/>
                    </a:lnTo>
                    <a:cubicBezTo>
                      <a:pt x="1" y="23780"/>
                      <a:pt x="8482" y="32261"/>
                      <a:pt x="18953" y="32261"/>
                    </a:cubicBezTo>
                    <a:cubicBezTo>
                      <a:pt x="29456" y="32261"/>
                      <a:pt x="37937" y="23780"/>
                      <a:pt x="37937" y="13277"/>
                    </a:cubicBezTo>
                    <a:lnTo>
                      <a:pt x="37937" y="0"/>
                    </a:lnTo>
                    <a:close/>
                  </a:path>
                </a:pathLst>
              </a:custGeom>
              <a:solidFill>
                <a:srgbClr val="D9B6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7" name="Google Shape;387;p31"/>
              <p:cNvSpPr/>
              <p:nvPr/>
            </p:nvSpPr>
            <p:spPr>
              <a:xfrm>
                <a:off x="1569825" y="902750"/>
                <a:ext cx="2087700" cy="1802275"/>
              </a:xfrm>
              <a:custGeom>
                <a:rect b="b" l="l" r="r" t="t"/>
                <a:pathLst>
                  <a:path extrusionOk="0" h="72091" w="83508">
                    <a:moveTo>
                      <a:pt x="7601" y="0"/>
                    </a:moveTo>
                    <a:lnTo>
                      <a:pt x="7601" y="22769"/>
                    </a:lnTo>
                    <a:cubicBezTo>
                      <a:pt x="3425" y="22769"/>
                      <a:pt x="0" y="26161"/>
                      <a:pt x="0" y="30337"/>
                    </a:cubicBezTo>
                    <a:cubicBezTo>
                      <a:pt x="0" y="34545"/>
                      <a:pt x="3425" y="37937"/>
                      <a:pt x="7601" y="37937"/>
                    </a:cubicBezTo>
                    <a:cubicBezTo>
                      <a:pt x="7601" y="56824"/>
                      <a:pt x="22899" y="72090"/>
                      <a:pt x="41754" y="72090"/>
                    </a:cubicBezTo>
                    <a:cubicBezTo>
                      <a:pt x="60641" y="72090"/>
                      <a:pt x="75939" y="56824"/>
                      <a:pt x="75939" y="37937"/>
                    </a:cubicBezTo>
                    <a:cubicBezTo>
                      <a:pt x="80115" y="37937"/>
                      <a:pt x="83507" y="34545"/>
                      <a:pt x="83507" y="30337"/>
                    </a:cubicBezTo>
                    <a:cubicBezTo>
                      <a:pt x="83507" y="26161"/>
                      <a:pt x="80115" y="22769"/>
                      <a:pt x="75939" y="22769"/>
                    </a:cubicBezTo>
                    <a:lnTo>
                      <a:pt x="75939" y="0"/>
                    </a:lnTo>
                    <a:close/>
                  </a:path>
                </a:pathLst>
              </a:custGeom>
              <a:solidFill>
                <a:srgbClr val="D9B6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1665225" y="332700"/>
                <a:ext cx="1897700" cy="1165375"/>
              </a:xfrm>
              <a:custGeom>
                <a:rect b="b" l="l" r="r" t="t"/>
                <a:pathLst>
                  <a:path extrusionOk="0" h="46615" w="75908">
                    <a:moveTo>
                      <a:pt x="26553" y="1"/>
                    </a:moveTo>
                    <a:cubicBezTo>
                      <a:pt x="11907" y="1"/>
                      <a:pt x="1" y="11907"/>
                      <a:pt x="1" y="26586"/>
                    </a:cubicBezTo>
                    <a:lnTo>
                      <a:pt x="1" y="46615"/>
                    </a:lnTo>
                    <a:cubicBezTo>
                      <a:pt x="1110" y="45962"/>
                      <a:pt x="2415" y="45571"/>
                      <a:pt x="3785" y="45571"/>
                    </a:cubicBezTo>
                    <a:cubicBezTo>
                      <a:pt x="4274" y="45571"/>
                      <a:pt x="4763" y="45603"/>
                      <a:pt x="5220" y="45701"/>
                    </a:cubicBezTo>
                    <a:cubicBezTo>
                      <a:pt x="5716" y="45798"/>
                      <a:pt x="6213" y="45845"/>
                      <a:pt x="6703" y="45845"/>
                    </a:cubicBezTo>
                    <a:cubicBezTo>
                      <a:pt x="9856" y="45845"/>
                      <a:pt x="12748" y="43905"/>
                      <a:pt x="13538" y="40743"/>
                    </a:cubicBezTo>
                    <a:lnTo>
                      <a:pt x="14484" y="36992"/>
                    </a:lnTo>
                    <a:cubicBezTo>
                      <a:pt x="14875" y="35361"/>
                      <a:pt x="16343" y="34187"/>
                      <a:pt x="18040" y="34121"/>
                    </a:cubicBezTo>
                    <a:cubicBezTo>
                      <a:pt x="25085" y="33926"/>
                      <a:pt x="43744" y="33012"/>
                      <a:pt x="56433" y="28413"/>
                    </a:cubicBezTo>
                    <a:cubicBezTo>
                      <a:pt x="56877" y="28252"/>
                      <a:pt x="57329" y="28176"/>
                      <a:pt x="57771" y="28176"/>
                    </a:cubicBezTo>
                    <a:cubicBezTo>
                      <a:pt x="59569" y="28176"/>
                      <a:pt x="61208" y="29431"/>
                      <a:pt x="61522" y="31316"/>
                    </a:cubicBezTo>
                    <a:lnTo>
                      <a:pt x="62924" y="39830"/>
                    </a:lnTo>
                    <a:cubicBezTo>
                      <a:pt x="63055" y="40580"/>
                      <a:pt x="63251" y="41265"/>
                      <a:pt x="63512" y="41950"/>
                    </a:cubicBezTo>
                    <a:cubicBezTo>
                      <a:pt x="64456" y="44451"/>
                      <a:pt x="66868" y="45792"/>
                      <a:pt x="69477" y="45792"/>
                    </a:cubicBezTo>
                    <a:cubicBezTo>
                      <a:pt x="69932" y="45792"/>
                      <a:pt x="70392" y="45751"/>
                      <a:pt x="70851" y="45669"/>
                    </a:cubicBezTo>
                    <a:cubicBezTo>
                      <a:pt x="71243" y="45603"/>
                      <a:pt x="71667" y="45571"/>
                      <a:pt x="72123" y="45571"/>
                    </a:cubicBezTo>
                    <a:cubicBezTo>
                      <a:pt x="73493" y="45571"/>
                      <a:pt x="74798" y="45962"/>
                      <a:pt x="75907" y="46615"/>
                    </a:cubicBezTo>
                    <a:lnTo>
                      <a:pt x="75907" y="22802"/>
                    </a:lnTo>
                    <a:cubicBezTo>
                      <a:pt x="75907" y="17094"/>
                      <a:pt x="72743" y="12201"/>
                      <a:pt x="68144" y="9624"/>
                    </a:cubicBezTo>
                    <a:cubicBezTo>
                      <a:pt x="67263" y="4176"/>
                      <a:pt x="62598" y="1"/>
                      <a:pt x="56922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1665225" y="332700"/>
                <a:ext cx="1138475" cy="1165375"/>
              </a:xfrm>
              <a:custGeom>
                <a:rect b="b" l="l" r="r" t="t"/>
                <a:pathLst>
                  <a:path extrusionOk="0" h="46615" w="45539">
                    <a:moveTo>
                      <a:pt x="26553" y="1"/>
                    </a:moveTo>
                    <a:cubicBezTo>
                      <a:pt x="11907" y="1"/>
                      <a:pt x="1" y="11907"/>
                      <a:pt x="1" y="26586"/>
                    </a:cubicBezTo>
                    <a:lnTo>
                      <a:pt x="1" y="46615"/>
                    </a:lnTo>
                    <a:cubicBezTo>
                      <a:pt x="1110" y="45962"/>
                      <a:pt x="2415" y="45571"/>
                      <a:pt x="3785" y="45571"/>
                    </a:cubicBezTo>
                    <a:cubicBezTo>
                      <a:pt x="4274" y="45571"/>
                      <a:pt x="4763" y="45603"/>
                      <a:pt x="5220" y="45701"/>
                    </a:cubicBezTo>
                    <a:cubicBezTo>
                      <a:pt x="5716" y="45798"/>
                      <a:pt x="6213" y="45845"/>
                      <a:pt x="6703" y="45845"/>
                    </a:cubicBezTo>
                    <a:cubicBezTo>
                      <a:pt x="9856" y="45845"/>
                      <a:pt x="12748" y="43905"/>
                      <a:pt x="13538" y="40743"/>
                    </a:cubicBezTo>
                    <a:lnTo>
                      <a:pt x="14484" y="36992"/>
                    </a:lnTo>
                    <a:cubicBezTo>
                      <a:pt x="14875" y="35361"/>
                      <a:pt x="16343" y="34187"/>
                      <a:pt x="18040" y="34121"/>
                    </a:cubicBezTo>
                    <a:cubicBezTo>
                      <a:pt x="19279" y="34089"/>
                      <a:pt x="20910" y="34023"/>
                      <a:pt x="22769" y="33926"/>
                    </a:cubicBezTo>
                    <a:lnTo>
                      <a:pt x="22769" y="22802"/>
                    </a:lnTo>
                    <a:cubicBezTo>
                      <a:pt x="22769" y="10211"/>
                      <a:pt x="32979" y="1"/>
                      <a:pt x="455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1190625" y="3207325"/>
                <a:ext cx="569225" cy="1111550"/>
              </a:xfrm>
              <a:custGeom>
                <a:rect b="b" l="l" r="r" t="t"/>
                <a:pathLst>
                  <a:path extrusionOk="0" h="44462" w="22769">
                    <a:moveTo>
                      <a:pt x="2968" y="1"/>
                    </a:moveTo>
                    <a:cubicBezTo>
                      <a:pt x="1109" y="2023"/>
                      <a:pt x="0" y="4698"/>
                      <a:pt x="0" y="7601"/>
                    </a:cubicBezTo>
                    <a:lnTo>
                      <a:pt x="0" y="40645"/>
                    </a:lnTo>
                    <a:cubicBezTo>
                      <a:pt x="0" y="42766"/>
                      <a:pt x="1696" y="44462"/>
                      <a:pt x="3784" y="44462"/>
                    </a:cubicBezTo>
                    <a:lnTo>
                      <a:pt x="22769" y="44462"/>
                    </a:lnTo>
                    <a:lnTo>
                      <a:pt x="22769" y="31968"/>
                    </a:lnTo>
                    <a:cubicBezTo>
                      <a:pt x="22769" y="27760"/>
                      <a:pt x="21366" y="23650"/>
                      <a:pt x="18789" y="20323"/>
                    </a:cubicBezTo>
                    <a:lnTo>
                      <a:pt x="296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1" name="Google Shape;391;p31"/>
              <p:cNvSpPr/>
              <p:nvPr/>
            </p:nvSpPr>
            <p:spPr>
              <a:xfrm>
                <a:off x="3468300" y="3207325"/>
                <a:ext cx="569225" cy="1111550"/>
              </a:xfrm>
              <a:custGeom>
                <a:rect b="b" l="l" r="r" t="t"/>
                <a:pathLst>
                  <a:path extrusionOk="0" h="44462" w="22769">
                    <a:moveTo>
                      <a:pt x="19801" y="1"/>
                    </a:moveTo>
                    <a:lnTo>
                      <a:pt x="3980" y="20323"/>
                    </a:lnTo>
                    <a:cubicBezTo>
                      <a:pt x="1403" y="23650"/>
                      <a:pt x="0" y="27760"/>
                      <a:pt x="0" y="31968"/>
                    </a:cubicBezTo>
                    <a:lnTo>
                      <a:pt x="0" y="44462"/>
                    </a:lnTo>
                    <a:lnTo>
                      <a:pt x="18985" y="44462"/>
                    </a:lnTo>
                    <a:cubicBezTo>
                      <a:pt x="21073" y="44462"/>
                      <a:pt x="22769" y="42766"/>
                      <a:pt x="22769" y="40645"/>
                    </a:cubicBezTo>
                    <a:lnTo>
                      <a:pt x="22769" y="7601"/>
                    </a:lnTo>
                    <a:cubicBezTo>
                      <a:pt x="22769" y="4698"/>
                      <a:pt x="21660" y="2023"/>
                      <a:pt x="1980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2" name="Google Shape;392;p31"/>
              <p:cNvSpPr/>
              <p:nvPr/>
            </p:nvSpPr>
            <p:spPr>
              <a:xfrm>
                <a:off x="3942925" y="712725"/>
                <a:ext cx="2276875" cy="2751525"/>
              </a:xfrm>
              <a:custGeom>
                <a:rect b="b" l="l" r="r" t="t"/>
                <a:pathLst>
                  <a:path extrusionOk="0" h="110061" w="91075">
                    <a:moveTo>
                      <a:pt x="45537" y="1"/>
                    </a:moveTo>
                    <a:cubicBezTo>
                      <a:pt x="22475" y="1"/>
                      <a:pt x="3784" y="18692"/>
                      <a:pt x="3784" y="41754"/>
                    </a:cubicBezTo>
                    <a:cubicBezTo>
                      <a:pt x="3784" y="68307"/>
                      <a:pt x="0" y="94892"/>
                      <a:pt x="0" y="94892"/>
                    </a:cubicBezTo>
                    <a:cubicBezTo>
                      <a:pt x="0" y="94892"/>
                      <a:pt x="18952" y="106276"/>
                      <a:pt x="45537" y="110060"/>
                    </a:cubicBezTo>
                    <a:cubicBezTo>
                      <a:pt x="72090" y="106276"/>
                      <a:pt x="91075" y="94892"/>
                      <a:pt x="91075" y="94892"/>
                    </a:cubicBezTo>
                    <a:cubicBezTo>
                      <a:pt x="91075" y="94892"/>
                      <a:pt x="87291" y="68307"/>
                      <a:pt x="87291" y="41754"/>
                    </a:cubicBezTo>
                    <a:cubicBezTo>
                      <a:pt x="87291" y="18692"/>
                      <a:pt x="68600" y="1"/>
                      <a:pt x="455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3942925" y="712725"/>
                <a:ext cx="1293400" cy="2751525"/>
              </a:xfrm>
              <a:custGeom>
                <a:rect b="b" l="l" r="r" t="t"/>
                <a:pathLst>
                  <a:path extrusionOk="0" h="110061" w="51736">
                    <a:moveTo>
                      <a:pt x="45537" y="1"/>
                    </a:moveTo>
                    <a:cubicBezTo>
                      <a:pt x="22475" y="1"/>
                      <a:pt x="3784" y="18692"/>
                      <a:pt x="3784" y="41754"/>
                    </a:cubicBezTo>
                    <a:cubicBezTo>
                      <a:pt x="3784" y="68307"/>
                      <a:pt x="0" y="94892"/>
                      <a:pt x="0" y="94892"/>
                    </a:cubicBezTo>
                    <a:cubicBezTo>
                      <a:pt x="0" y="94892"/>
                      <a:pt x="18952" y="106276"/>
                      <a:pt x="45537" y="110060"/>
                    </a:cubicBezTo>
                    <a:lnTo>
                      <a:pt x="45537" y="53139"/>
                    </a:lnTo>
                    <a:lnTo>
                      <a:pt x="30337" y="37938"/>
                    </a:lnTo>
                    <a:lnTo>
                      <a:pt x="30337" y="26553"/>
                    </a:lnTo>
                    <a:cubicBezTo>
                      <a:pt x="30337" y="13668"/>
                      <a:pt x="39535" y="2904"/>
                      <a:pt x="51735" y="523"/>
                    </a:cubicBezTo>
                    <a:cubicBezTo>
                      <a:pt x="49713" y="196"/>
                      <a:pt x="47658" y="1"/>
                      <a:pt x="45537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3752900" y="2990425"/>
                <a:ext cx="2656925" cy="2372300"/>
              </a:xfrm>
              <a:custGeom>
                <a:rect b="b" l="l" r="r" t="t"/>
                <a:pathLst>
                  <a:path extrusionOk="0" h="94892" w="106277">
                    <a:moveTo>
                      <a:pt x="37938" y="0"/>
                    </a:moveTo>
                    <a:lnTo>
                      <a:pt x="37938" y="13831"/>
                    </a:lnTo>
                    <a:cubicBezTo>
                      <a:pt x="37938" y="16930"/>
                      <a:pt x="36078" y="19735"/>
                      <a:pt x="33175" y="20877"/>
                    </a:cubicBezTo>
                    <a:lnTo>
                      <a:pt x="7144" y="31282"/>
                    </a:lnTo>
                    <a:cubicBezTo>
                      <a:pt x="2839" y="33011"/>
                      <a:pt x="1" y="37187"/>
                      <a:pt x="1" y="41851"/>
                    </a:cubicBezTo>
                    <a:lnTo>
                      <a:pt x="1" y="56922"/>
                    </a:lnTo>
                    <a:cubicBezTo>
                      <a:pt x="1" y="59009"/>
                      <a:pt x="1697" y="60706"/>
                      <a:pt x="3785" y="60706"/>
                    </a:cubicBezTo>
                    <a:lnTo>
                      <a:pt x="3785" y="91075"/>
                    </a:lnTo>
                    <a:cubicBezTo>
                      <a:pt x="3785" y="93195"/>
                      <a:pt x="5481" y="94891"/>
                      <a:pt x="7601" y="94891"/>
                    </a:cubicBezTo>
                    <a:lnTo>
                      <a:pt x="98676" y="94891"/>
                    </a:lnTo>
                    <a:cubicBezTo>
                      <a:pt x="100796" y="94891"/>
                      <a:pt x="102492" y="93195"/>
                      <a:pt x="102492" y="91075"/>
                    </a:cubicBezTo>
                    <a:lnTo>
                      <a:pt x="102492" y="60706"/>
                    </a:lnTo>
                    <a:cubicBezTo>
                      <a:pt x="104580" y="60706"/>
                      <a:pt x="106276" y="59009"/>
                      <a:pt x="106276" y="56922"/>
                    </a:cubicBezTo>
                    <a:lnTo>
                      <a:pt x="106276" y="41851"/>
                    </a:lnTo>
                    <a:cubicBezTo>
                      <a:pt x="106276" y="37187"/>
                      <a:pt x="103438" y="33011"/>
                      <a:pt x="99132" y="31282"/>
                    </a:cubicBezTo>
                    <a:lnTo>
                      <a:pt x="73102" y="20877"/>
                    </a:lnTo>
                    <a:cubicBezTo>
                      <a:pt x="70199" y="19735"/>
                      <a:pt x="68307" y="16930"/>
                      <a:pt x="68307" y="13831"/>
                    </a:cubicBezTo>
                    <a:lnTo>
                      <a:pt x="6830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5" name="Google Shape;395;p31"/>
              <p:cNvSpPr/>
              <p:nvPr/>
            </p:nvSpPr>
            <p:spPr>
              <a:xfrm>
                <a:off x="4037500" y="1608325"/>
                <a:ext cx="1897700" cy="1571300"/>
              </a:xfrm>
              <a:custGeom>
                <a:rect b="b" l="l" r="r" t="t"/>
                <a:pathLst>
                  <a:path extrusionOk="0" h="62852" w="75908">
                    <a:moveTo>
                      <a:pt x="27717" y="0"/>
                    </a:moveTo>
                    <a:cubicBezTo>
                      <a:pt x="26496" y="0"/>
                      <a:pt x="25302" y="578"/>
                      <a:pt x="24596" y="1657"/>
                    </a:cubicBezTo>
                    <a:cubicBezTo>
                      <a:pt x="21661" y="6093"/>
                      <a:pt x="15658" y="13368"/>
                      <a:pt x="7830" y="13498"/>
                    </a:cubicBezTo>
                    <a:cubicBezTo>
                      <a:pt x="3557" y="13596"/>
                      <a:pt x="1" y="16760"/>
                      <a:pt x="1" y="21033"/>
                    </a:cubicBezTo>
                    <a:lnTo>
                      <a:pt x="1" y="21098"/>
                    </a:lnTo>
                    <a:cubicBezTo>
                      <a:pt x="1" y="25306"/>
                      <a:pt x="3393" y="28699"/>
                      <a:pt x="7601" y="28699"/>
                    </a:cubicBezTo>
                    <a:cubicBezTo>
                      <a:pt x="7601" y="31308"/>
                      <a:pt x="7895" y="33853"/>
                      <a:pt x="8449" y="36299"/>
                    </a:cubicBezTo>
                    <a:cubicBezTo>
                      <a:pt x="11875" y="51500"/>
                      <a:pt x="25477" y="62852"/>
                      <a:pt x="41754" y="62852"/>
                    </a:cubicBezTo>
                    <a:cubicBezTo>
                      <a:pt x="57999" y="62852"/>
                      <a:pt x="71602" y="51500"/>
                      <a:pt x="75059" y="36299"/>
                    </a:cubicBezTo>
                    <a:cubicBezTo>
                      <a:pt x="75614" y="33853"/>
                      <a:pt x="75907" y="31308"/>
                      <a:pt x="75907" y="28699"/>
                    </a:cubicBezTo>
                    <a:cubicBezTo>
                      <a:pt x="75907" y="3582"/>
                      <a:pt x="48735" y="12389"/>
                      <a:pt x="29750" y="581"/>
                    </a:cubicBezTo>
                    <a:cubicBezTo>
                      <a:pt x="29121" y="189"/>
                      <a:pt x="28415" y="0"/>
                      <a:pt x="2771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6" name="Google Shape;396;p31"/>
              <p:cNvSpPr/>
              <p:nvPr/>
            </p:nvSpPr>
            <p:spPr>
              <a:xfrm>
                <a:off x="3752900" y="3610200"/>
                <a:ext cx="2656925" cy="1752525"/>
              </a:xfrm>
              <a:custGeom>
                <a:rect b="b" l="l" r="r" t="t"/>
                <a:pathLst>
                  <a:path extrusionOk="0" h="70101" w="106277">
                    <a:moveTo>
                      <a:pt x="23356" y="0"/>
                    </a:moveTo>
                    <a:lnTo>
                      <a:pt x="7144" y="6491"/>
                    </a:lnTo>
                    <a:cubicBezTo>
                      <a:pt x="2839" y="8220"/>
                      <a:pt x="1" y="12396"/>
                      <a:pt x="1" y="17060"/>
                    </a:cubicBezTo>
                    <a:lnTo>
                      <a:pt x="1" y="32131"/>
                    </a:lnTo>
                    <a:cubicBezTo>
                      <a:pt x="1" y="34218"/>
                      <a:pt x="1697" y="35915"/>
                      <a:pt x="3785" y="35915"/>
                    </a:cubicBezTo>
                    <a:lnTo>
                      <a:pt x="18985" y="35915"/>
                    </a:lnTo>
                    <a:lnTo>
                      <a:pt x="18985" y="70100"/>
                    </a:lnTo>
                    <a:lnTo>
                      <a:pt x="87291" y="70100"/>
                    </a:lnTo>
                    <a:lnTo>
                      <a:pt x="87291" y="35915"/>
                    </a:lnTo>
                    <a:lnTo>
                      <a:pt x="102492" y="35915"/>
                    </a:lnTo>
                    <a:cubicBezTo>
                      <a:pt x="104580" y="35915"/>
                      <a:pt x="106276" y="34218"/>
                      <a:pt x="106276" y="32131"/>
                    </a:cubicBezTo>
                    <a:lnTo>
                      <a:pt x="106276" y="17060"/>
                    </a:lnTo>
                    <a:cubicBezTo>
                      <a:pt x="106276" y="12396"/>
                      <a:pt x="103438" y="8220"/>
                      <a:pt x="99132" y="6491"/>
                    </a:cubicBezTo>
                    <a:lnTo>
                      <a:pt x="82920" y="0"/>
                    </a:lnTo>
                    <a:cubicBezTo>
                      <a:pt x="80213" y="13994"/>
                      <a:pt x="67915" y="24530"/>
                      <a:pt x="53138" y="24530"/>
                    </a:cubicBezTo>
                    <a:cubicBezTo>
                      <a:pt x="38362" y="24530"/>
                      <a:pt x="26064" y="13994"/>
                      <a:pt x="2335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7" name="Google Shape;397;p31"/>
              <p:cNvSpPr/>
              <p:nvPr/>
            </p:nvSpPr>
            <p:spPr>
              <a:xfrm>
                <a:off x="4158200" y="3611000"/>
                <a:ext cx="1846325" cy="802475"/>
              </a:xfrm>
              <a:custGeom>
                <a:rect b="b" l="l" r="r" t="t"/>
                <a:pathLst>
                  <a:path extrusionOk="0" h="32099" w="73853">
                    <a:moveTo>
                      <a:pt x="7144" y="1"/>
                    </a:moveTo>
                    <a:lnTo>
                      <a:pt x="1" y="2839"/>
                    </a:lnTo>
                    <a:cubicBezTo>
                      <a:pt x="3948" y="19605"/>
                      <a:pt x="18953" y="32099"/>
                      <a:pt x="36926" y="32099"/>
                    </a:cubicBezTo>
                    <a:cubicBezTo>
                      <a:pt x="54900" y="32099"/>
                      <a:pt x="69905" y="19605"/>
                      <a:pt x="73852" y="2839"/>
                    </a:cubicBezTo>
                    <a:lnTo>
                      <a:pt x="66708" y="1"/>
                    </a:lnTo>
                    <a:cubicBezTo>
                      <a:pt x="64001" y="13962"/>
                      <a:pt x="51703" y="24498"/>
                      <a:pt x="36926" y="24498"/>
                    </a:cubicBezTo>
                    <a:cubicBezTo>
                      <a:pt x="22150" y="24498"/>
                      <a:pt x="9852" y="13962"/>
                      <a:pt x="714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8" name="Google Shape;398;p31"/>
              <p:cNvSpPr/>
              <p:nvPr/>
            </p:nvSpPr>
            <p:spPr>
              <a:xfrm>
                <a:off x="3752900" y="3887450"/>
                <a:ext cx="474650" cy="620625"/>
              </a:xfrm>
              <a:custGeom>
                <a:rect b="b" l="l" r="r" t="t"/>
                <a:pathLst>
                  <a:path extrusionOk="0" h="24825" w="18986">
                    <a:moveTo>
                      <a:pt x="1729" y="1"/>
                    </a:moveTo>
                    <a:cubicBezTo>
                      <a:pt x="620" y="1762"/>
                      <a:pt x="1" y="3817"/>
                      <a:pt x="1" y="5970"/>
                    </a:cubicBezTo>
                    <a:lnTo>
                      <a:pt x="1" y="21041"/>
                    </a:lnTo>
                    <a:cubicBezTo>
                      <a:pt x="1" y="23128"/>
                      <a:pt x="1697" y="24825"/>
                      <a:pt x="3785" y="24825"/>
                    </a:cubicBezTo>
                    <a:lnTo>
                      <a:pt x="18985" y="24825"/>
                    </a:lnTo>
                    <a:lnTo>
                      <a:pt x="18985" y="20388"/>
                    </a:lnTo>
                    <a:cubicBezTo>
                      <a:pt x="18985" y="18366"/>
                      <a:pt x="18170" y="16441"/>
                      <a:pt x="16735" y="15006"/>
                    </a:cubicBezTo>
                    <a:lnTo>
                      <a:pt x="1729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399" name="Google Shape;399;p31"/>
              <p:cNvSpPr/>
              <p:nvPr/>
            </p:nvSpPr>
            <p:spPr>
              <a:xfrm>
                <a:off x="5935175" y="3887450"/>
                <a:ext cx="474650" cy="620625"/>
              </a:xfrm>
              <a:custGeom>
                <a:rect b="b" l="l" r="r" t="t"/>
                <a:pathLst>
                  <a:path extrusionOk="0" h="24825" w="18986">
                    <a:moveTo>
                      <a:pt x="17256" y="1"/>
                    </a:moveTo>
                    <a:lnTo>
                      <a:pt x="2219" y="15006"/>
                    </a:lnTo>
                    <a:cubicBezTo>
                      <a:pt x="816" y="16441"/>
                      <a:pt x="0" y="18366"/>
                      <a:pt x="0" y="20388"/>
                    </a:cubicBezTo>
                    <a:lnTo>
                      <a:pt x="0" y="24825"/>
                    </a:lnTo>
                    <a:lnTo>
                      <a:pt x="15201" y="24825"/>
                    </a:lnTo>
                    <a:cubicBezTo>
                      <a:pt x="17289" y="24825"/>
                      <a:pt x="18985" y="23128"/>
                      <a:pt x="18985" y="21041"/>
                    </a:cubicBezTo>
                    <a:lnTo>
                      <a:pt x="18985" y="5970"/>
                    </a:lnTo>
                    <a:cubicBezTo>
                      <a:pt x="18985" y="3817"/>
                      <a:pt x="18365" y="1762"/>
                      <a:pt x="172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grpSp>
          <p:nvGrpSpPr>
            <p:cNvPr id="400" name="Google Shape;400;p31"/>
            <p:cNvGrpSpPr/>
            <p:nvPr/>
          </p:nvGrpSpPr>
          <p:grpSpPr>
            <a:xfrm>
              <a:off x="501436" y="3798572"/>
              <a:ext cx="127287" cy="215553"/>
              <a:chOff x="1730475" y="238125"/>
              <a:chExt cx="3059775" cy="5219200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2007750" y="238125"/>
                <a:ext cx="2505225" cy="3149450"/>
              </a:xfrm>
              <a:custGeom>
                <a:rect b="b" l="l" r="r" t="t"/>
                <a:pathLst>
                  <a:path extrusionOk="0" h="125978" w="100209">
                    <a:moveTo>
                      <a:pt x="50104" y="0"/>
                    </a:moveTo>
                    <a:cubicBezTo>
                      <a:pt x="24269" y="0"/>
                      <a:pt x="3327" y="21138"/>
                      <a:pt x="3295" y="47005"/>
                    </a:cubicBezTo>
                    <a:cubicBezTo>
                      <a:pt x="3295" y="73329"/>
                      <a:pt x="1370" y="93847"/>
                      <a:pt x="326" y="102916"/>
                    </a:cubicBezTo>
                    <a:cubicBezTo>
                      <a:pt x="0" y="105982"/>
                      <a:pt x="1631" y="108950"/>
                      <a:pt x="4436" y="110255"/>
                    </a:cubicBezTo>
                    <a:cubicBezTo>
                      <a:pt x="13505" y="114430"/>
                      <a:pt x="33860" y="123270"/>
                      <a:pt x="50104" y="125978"/>
                    </a:cubicBezTo>
                    <a:cubicBezTo>
                      <a:pt x="66349" y="123270"/>
                      <a:pt x="86704" y="114430"/>
                      <a:pt x="95772" y="110255"/>
                    </a:cubicBezTo>
                    <a:cubicBezTo>
                      <a:pt x="98577" y="108950"/>
                      <a:pt x="100208" y="105982"/>
                      <a:pt x="99882" y="102916"/>
                    </a:cubicBezTo>
                    <a:cubicBezTo>
                      <a:pt x="98838" y="93847"/>
                      <a:pt x="96914" y="73329"/>
                      <a:pt x="96881" y="47005"/>
                    </a:cubicBezTo>
                    <a:cubicBezTo>
                      <a:pt x="96881" y="21138"/>
                      <a:pt x="75939" y="0"/>
                      <a:pt x="50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2" name="Google Shape;402;p31"/>
              <p:cNvSpPr/>
              <p:nvPr/>
            </p:nvSpPr>
            <p:spPr>
              <a:xfrm>
                <a:off x="2007750" y="238125"/>
                <a:ext cx="1402675" cy="3149450"/>
              </a:xfrm>
              <a:custGeom>
                <a:rect b="b" l="l" r="r" t="t"/>
                <a:pathLst>
                  <a:path extrusionOk="0" h="125978" w="56107">
                    <a:moveTo>
                      <a:pt x="50104" y="0"/>
                    </a:moveTo>
                    <a:cubicBezTo>
                      <a:pt x="24269" y="0"/>
                      <a:pt x="3295" y="20942"/>
                      <a:pt x="3295" y="46777"/>
                    </a:cubicBezTo>
                    <a:cubicBezTo>
                      <a:pt x="3295" y="73232"/>
                      <a:pt x="1370" y="93847"/>
                      <a:pt x="326" y="102948"/>
                    </a:cubicBezTo>
                    <a:cubicBezTo>
                      <a:pt x="0" y="106015"/>
                      <a:pt x="1631" y="108950"/>
                      <a:pt x="4436" y="110255"/>
                    </a:cubicBezTo>
                    <a:cubicBezTo>
                      <a:pt x="13505" y="114430"/>
                      <a:pt x="33860" y="123270"/>
                      <a:pt x="50104" y="125978"/>
                    </a:cubicBezTo>
                    <a:lnTo>
                      <a:pt x="50104" y="57607"/>
                    </a:lnTo>
                    <a:lnTo>
                      <a:pt x="32098" y="46777"/>
                    </a:lnTo>
                    <a:lnTo>
                      <a:pt x="32098" y="28803"/>
                    </a:lnTo>
                    <a:cubicBezTo>
                      <a:pt x="32098" y="14516"/>
                      <a:pt x="42504" y="2707"/>
                      <a:pt x="56106" y="424"/>
                    </a:cubicBezTo>
                    <a:cubicBezTo>
                      <a:pt x="54149" y="163"/>
                      <a:pt x="52159" y="0"/>
                      <a:pt x="5010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3" name="Google Shape;403;p31"/>
              <p:cNvSpPr/>
              <p:nvPr/>
            </p:nvSpPr>
            <p:spPr>
              <a:xfrm>
                <a:off x="1730475" y="2847700"/>
                <a:ext cx="3059775" cy="2609625"/>
              </a:xfrm>
              <a:custGeom>
                <a:rect b="b" l="l" r="r" t="t"/>
                <a:pathLst>
                  <a:path extrusionOk="0" h="104385" w="122391">
                    <a:moveTo>
                      <a:pt x="43189" y="1"/>
                    </a:moveTo>
                    <a:lnTo>
                      <a:pt x="43189" y="11320"/>
                    </a:lnTo>
                    <a:cubicBezTo>
                      <a:pt x="43189" y="15430"/>
                      <a:pt x="40873" y="19148"/>
                      <a:pt x="37220" y="20975"/>
                    </a:cubicBezTo>
                    <a:lnTo>
                      <a:pt x="5970" y="36600"/>
                    </a:lnTo>
                    <a:cubicBezTo>
                      <a:pt x="2316" y="38427"/>
                      <a:pt x="0" y="42178"/>
                      <a:pt x="0" y="46256"/>
                    </a:cubicBezTo>
                    <a:lnTo>
                      <a:pt x="0" y="61195"/>
                    </a:lnTo>
                    <a:cubicBezTo>
                      <a:pt x="0" y="63185"/>
                      <a:pt x="1599" y="64784"/>
                      <a:pt x="3589" y="64784"/>
                    </a:cubicBezTo>
                    <a:lnTo>
                      <a:pt x="3589" y="100796"/>
                    </a:lnTo>
                    <a:cubicBezTo>
                      <a:pt x="3589" y="102786"/>
                      <a:pt x="5220" y="104384"/>
                      <a:pt x="7209" y="104384"/>
                    </a:cubicBezTo>
                    <a:lnTo>
                      <a:pt x="118769" y="104384"/>
                    </a:lnTo>
                    <a:lnTo>
                      <a:pt x="118769" y="64784"/>
                    </a:lnTo>
                    <a:cubicBezTo>
                      <a:pt x="120759" y="64784"/>
                      <a:pt x="122390" y="63185"/>
                      <a:pt x="122390" y="61195"/>
                    </a:cubicBezTo>
                    <a:lnTo>
                      <a:pt x="122390" y="46256"/>
                    </a:lnTo>
                    <a:cubicBezTo>
                      <a:pt x="122390" y="42178"/>
                      <a:pt x="120074" y="38427"/>
                      <a:pt x="116421" y="36600"/>
                    </a:cubicBezTo>
                    <a:lnTo>
                      <a:pt x="85171" y="20975"/>
                    </a:lnTo>
                    <a:cubicBezTo>
                      <a:pt x="81517" y="19148"/>
                      <a:pt x="79201" y="15430"/>
                      <a:pt x="79201" y="11320"/>
                    </a:cubicBezTo>
                    <a:lnTo>
                      <a:pt x="7920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4" name="Google Shape;404;p31"/>
              <p:cNvSpPr/>
              <p:nvPr/>
            </p:nvSpPr>
            <p:spPr>
              <a:xfrm>
                <a:off x="2090100" y="1254825"/>
                <a:ext cx="2160275" cy="1772500"/>
              </a:xfrm>
              <a:custGeom>
                <a:rect b="b" l="l" r="r" t="t"/>
                <a:pathLst>
                  <a:path extrusionOk="0" h="70900" w="86411">
                    <a:moveTo>
                      <a:pt x="29938" y="1"/>
                    </a:moveTo>
                    <a:cubicBezTo>
                      <a:pt x="28911" y="1"/>
                      <a:pt x="27899" y="457"/>
                      <a:pt x="27075" y="1216"/>
                    </a:cubicBezTo>
                    <a:cubicBezTo>
                      <a:pt x="21628" y="6109"/>
                      <a:pt x="14419" y="16939"/>
                      <a:pt x="7210" y="16939"/>
                    </a:cubicBezTo>
                    <a:cubicBezTo>
                      <a:pt x="3230" y="16939"/>
                      <a:pt x="1" y="20135"/>
                      <a:pt x="1" y="24115"/>
                    </a:cubicBezTo>
                    <a:cubicBezTo>
                      <a:pt x="1" y="28095"/>
                      <a:pt x="3230" y="31324"/>
                      <a:pt x="7210" y="31324"/>
                    </a:cubicBezTo>
                    <a:lnTo>
                      <a:pt x="7275" y="31324"/>
                    </a:lnTo>
                    <a:cubicBezTo>
                      <a:pt x="7960" y="52560"/>
                      <a:pt x="24727" y="70533"/>
                      <a:pt x="46060" y="70892"/>
                    </a:cubicBezTo>
                    <a:cubicBezTo>
                      <a:pt x="46318" y="70897"/>
                      <a:pt x="46576" y="70899"/>
                      <a:pt x="46834" y="70899"/>
                    </a:cubicBezTo>
                    <a:cubicBezTo>
                      <a:pt x="68694" y="70899"/>
                      <a:pt x="86411" y="53183"/>
                      <a:pt x="86411" y="31324"/>
                    </a:cubicBezTo>
                    <a:cubicBezTo>
                      <a:pt x="86411" y="7022"/>
                      <a:pt x="56237" y="12861"/>
                      <a:pt x="31479" y="368"/>
                    </a:cubicBezTo>
                    <a:cubicBezTo>
                      <a:pt x="30976" y="116"/>
                      <a:pt x="30455" y="1"/>
                      <a:pt x="2993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5" name="Google Shape;405;p31"/>
              <p:cNvSpPr/>
              <p:nvPr/>
            </p:nvSpPr>
            <p:spPr>
              <a:xfrm>
                <a:off x="1730475" y="3509875"/>
                <a:ext cx="3059775" cy="1947450"/>
              </a:xfrm>
              <a:custGeom>
                <a:rect b="b" l="l" r="r" t="t"/>
                <a:pathLst>
                  <a:path extrusionOk="0" h="77898" w="122391">
                    <a:moveTo>
                      <a:pt x="26259" y="1"/>
                    </a:moveTo>
                    <a:lnTo>
                      <a:pt x="3980" y="11124"/>
                    </a:lnTo>
                    <a:cubicBezTo>
                      <a:pt x="1533" y="12331"/>
                      <a:pt x="0" y="14843"/>
                      <a:pt x="0" y="17550"/>
                    </a:cubicBezTo>
                    <a:lnTo>
                      <a:pt x="0" y="34708"/>
                    </a:lnTo>
                    <a:cubicBezTo>
                      <a:pt x="0" y="36698"/>
                      <a:pt x="1599" y="38297"/>
                      <a:pt x="3589" y="38297"/>
                    </a:cubicBezTo>
                    <a:lnTo>
                      <a:pt x="21595" y="38297"/>
                    </a:lnTo>
                    <a:lnTo>
                      <a:pt x="21595" y="77897"/>
                    </a:lnTo>
                    <a:lnTo>
                      <a:pt x="104384" y="77897"/>
                    </a:lnTo>
                    <a:lnTo>
                      <a:pt x="104384" y="38297"/>
                    </a:lnTo>
                    <a:lnTo>
                      <a:pt x="122390" y="38297"/>
                    </a:lnTo>
                    <a:lnTo>
                      <a:pt x="122390" y="17550"/>
                    </a:lnTo>
                    <a:cubicBezTo>
                      <a:pt x="122390" y="14843"/>
                      <a:pt x="120857" y="12331"/>
                      <a:pt x="118410" y="11124"/>
                    </a:cubicBezTo>
                    <a:lnTo>
                      <a:pt x="96131" y="1"/>
                    </a:lnTo>
                    <a:cubicBezTo>
                      <a:pt x="92315" y="15756"/>
                      <a:pt x="78158" y="27499"/>
                      <a:pt x="61195" y="27499"/>
                    </a:cubicBezTo>
                    <a:cubicBezTo>
                      <a:pt x="44233" y="27499"/>
                      <a:pt x="30076" y="15756"/>
                      <a:pt x="2625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6" name="Google Shape;406;p31"/>
              <p:cNvSpPr/>
              <p:nvPr/>
            </p:nvSpPr>
            <p:spPr>
              <a:xfrm>
                <a:off x="2222225" y="3509875"/>
                <a:ext cx="2076275" cy="867725"/>
              </a:xfrm>
              <a:custGeom>
                <a:rect b="b" l="l" r="r" t="t"/>
                <a:pathLst>
                  <a:path extrusionOk="0" h="34709" w="83051">
                    <a:moveTo>
                      <a:pt x="6589" y="1"/>
                    </a:moveTo>
                    <a:lnTo>
                      <a:pt x="0" y="3263"/>
                    </a:lnTo>
                    <a:cubicBezTo>
                      <a:pt x="5121" y="21400"/>
                      <a:pt x="21758" y="34708"/>
                      <a:pt x="41525" y="34708"/>
                    </a:cubicBezTo>
                    <a:cubicBezTo>
                      <a:pt x="61293" y="34708"/>
                      <a:pt x="77929" y="21400"/>
                      <a:pt x="83050" y="3263"/>
                    </a:cubicBezTo>
                    <a:lnTo>
                      <a:pt x="76461" y="1"/>
                    </a:lnTo>
                    <a:cubicBezTo>
                      <a:pt x="72645" y="15756"/>
                      <a:pt x="58488" y="27499"/>
                      <a:pt x="41525" y="27499"/>
                    </a:cubicBezTo>
                    <a:cubicBezTo>
                      <a:pt x="24563" y="27499"/>
                      <a:pt x="10406" y="15756"/>
                      <a:pt x="658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7" name="Google Shape;407;p31"/>
              <p:cNvSpPr/>
              <p:nvPr/>
            </p:nvSpPr>
            <p:spPr>
              <a:xfrm>
                <a:off x="4250350" y="3820600"/>
                <a:ext cx="539900" cy="646700"/>
              </a:xfrm>
              <a:custGeom>
                <a:rect b="b" l="l" r="r" t="t"/>
                <a:pathLst>
                  <a:path extrusionOk="0" h="25868" w="21596">
                    <a:moveTo>
                      <a:pt x="18659" y="0"/>
                    </a:moveTo>
                    <a:lnTo>
                      <a:pt x="2088" y="16571"/>
                    </a:lnTo>
                    <a:cubicBezTo>
                      <a:pt x="751" y="17908"/>
                      <a:pt x="1" y="19735"/>
                      <a:pt x="1" y="21660"/>
                    </a:cubicBezTo>
                    <a:lnTo>
                      <a:pt x="1" y="25868"/>
                    </a:lnTo>
                    <a:lnTo>
                      <a:pt x="17974" y="25868"/>
                    </a:lnTo>
                    <a:cubicBezTo>
                      <a:pt x="19964" y="25868"/>
                      <a:pt x="21595" y="24269"/>
                      <a:pt x="21595" y="22279"/>
                    </a:cubicBezTo>
                    <a:lnTo>
                      <a:pt x="21595" y="7340"/>
                    </a:lnTo>
                    <a:cubicBezTo>
                      <a:pt x="21595" y="4567"/>
                      <a:pt x="20486" y="1957"/>
                      <a:pt x="186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  <p:sp>
            <p:nvSpPr>
              <p:cNvPr id="408" name="Google Shape;408;p31"/>
              <p:cNvSpPr/>
              <p:nvPr/>
            </p:nvSpPr>
            <p:spPr>
              <a:xfrm>
                <a:off x="1730475" y="3811625"/>
                <a:ext cx="539875" cy="655675"/>
              </a:xfrm>
              <a:custGeom>
                <a:rect b="b" l="l" r="r" t="t"/>
                <a:pathLst>
                  <a:path extrusionOk="0" h="26227" w="21595">
                    <a:moveTo>
                      <a:pt x="2545" y="0"/>
                    </a:moveTo>
                    <a:cubicBezTo>
                      <a:pt x="946" y="1338"/>
                      <a:pt x="0" y="3327"/>
                      <a:pt x="0" y="5480"/>
                    </a:cubicBezTo>
                    <a:lnTo>
                      <a:pt x="0" y="22638"/>
                    </a:lnTo>
                    <a:cubicBezTo>
                      <a:pt x="0" y="24628"/>
                      <a:pt x="1599" y="26227"/>
                      <a:pt x="3589" y="26227"/>
                    </a:cubicBezTo>
                    <a:lnTo>
                      <a:pt x="21595" y="26227"/>
                    </a:lnTo>
                    <a:lnTo>
                      <a:pt x="21595" y="22019"/>
                    </a:lnTo>
                    <a:cubicBezTo>
                      <a:pt x="21595" y="20094"/>
                      <a:pt x="20844" y="18267"/>
                      <a:pt x="19507" y="16930"/>
                    </a:cubicBezTo>
                    <a:lnTo>
                      <a:pt x="254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00"/>
              </a:p>
            </p:txBody>
          </p:sp>
        </p:grpSp>
        <p:sp>
          <p:nvSpPr>
            <p:cNvPr id="409" name="Google Shape;409;p31"/>
            <p:cNvSpPr/>
            <p:nvPr/>
          </p:nvSpPr>
          <p:spPr>
            <a:xfrm>
              <a:off x="379876" y="4205060"/>
              <a:ext cx="370200" cy="3678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00"/>
            </a:p>
          </p:txBody>
        </p:sp>
        <p:grpSp>
          <p:nvGrpSpPr>
            <p:cNvPr id="410" name="Google Shape;410;p31"/>
            <p:cNvGrpSpPr/>
            <p:nvPr/>
          </p:nvGrpSpPr>
          <p:grpSpPr>
            <a:xfrm>
              <a:off x="407995" y="4295341"/>
              <a:ext cx="318535" cy="215549"/>
              <a:chOff x="5780934" y="2674207"/>
              <a:chExt cx="551481" cy="441337"/>
            </a:xfrm>
          </p:grpSpPr>
          <p:sp>
            <p:nvSpPr>
              <p:cNvPr id="411" name="Google Shape;411;p31"/>
              <p:cNvSpPr/>
              <p:nvPr/>
            </p:nvSpPr>
            <p:spPr>
              <a:xfrm>
                <a:off x="5811487" y="2674207"/>
                <a:ext cx="438668" cy="367310"/>
              </a:xfrm>
              <a:custGeom>
                <a:rect b="b" l="l" r="r" t="t"/>
                <a:pathLst>
                  <a:path extrusionOk="0" h="16374" w="19555">
                    <a:moveTo>
                      <a:pt x="14302" y="0"/>
                    </a:moveTo>
                    <a:cubicBezTo>
                      <a:pt x="12974" y="0"/>
                      <a:pt x="11671" y="503"/>
                      <a:pt x="10678" y="1447"/>
                    </a:cubicBezTo>
                    <a:cubicBezTo>
                      <a:pt x="10491" y="1626"/>
                      <a:pt x="10250" y="1714"/>
                      <a:pt x="10007" y="1714"/>
                    </a:cubicBezTo>
                    <a:cubicBezTo>
                      <a:pt x="9761" y="1714"/>
                      <a:pt x="9513" y="1623"/>
                      <a:pt x="9322" y="1443"/>
                    </a:cubicBezTo>
                    <a:cubicBezTo>
                      <a:pt x="8350" y="528"/>
                      <a:pt x="7067" y="19"/>
                      <a:pt x="5735" y="19"/>
                    </a:cubicBezTo>
                    <a:cubicBezTo>
                      <a:pt x="5712" y="19"/>
                      <a:pt x="5690" y="19"/>
                      <a:pt x="5667" y="20"/>
                    </a:cubicBezTo>
                    <a:cubicBezTo>
                      <a:pt x="2389" y="56"/>
                      <a:pt x="1" y="3049"/>
                      <a:pt x="549" y="6283"/>
                    </a:cubicBezTo>
                    <a:cubicBezTo>
                      <a:pt x="741" y="7407"/>
                      <a:pt x="1319" y="8221"/>
                      <a:pt x="2585" y="9480"/>
                    </a:cubicBezTo>
                    <a:cubicBezTo>
                      <a:pt x="3909" y="10799"/>
                      <a:pt x="8070" y="14777"/>
                      <a:pt x="9528" y="16170"/>
                    </a:cubicBezTo>
                    <a:cubicBezTo>
                      <a:pt x="9669" y="16305"/>
                      <a:pt x="9852" y="16373"/>
                      <a:pt x="10035" y="16373"/>
                    </a:cubicBezTo>
                    <a:cubicBezTo>
                      <a:pt x="10219" y="16373"/>
                      <a:pt x="10403" y="16304"/>
                      <a:pt x="10545" y="16167"/>
                    </a:cubicBezTo>
                    <a:cubicBezTo>
                      <a:pt x="12048" y="14719"/>
                      <a:pt x="16431" y="10490"/>
                      <a:pt x="17494" y="9421"/>
                    </a:cubicBezTo>
                    <a:cubicBezTo>
                      <a:pt x="18784" y="8125"/>
                      <a:pt x="19548" y="6956"/>
                      <a:pt x="19551" y="5261"/>
                    </a:cubicBezTo>
                    <a:cubicBezTo>
                      <a:pt x="19554" y="2950"/>
                      <a:pt x="18066" y="986"/>
                      <a:pt x="15992" y="279"/>
                    </a:cubicBezTo>
                    <a:cubicBezTo>
                      <a:pt x="15439" y="92"/>
                      <a:pt x="14868" y="0"/>
                      <a:pt x="1430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31"/>
              <p:cNvSpPr/>
              <p:nvPr/>
            </p:nvSpPr>
            <p:spPr>
              <a:xfrm>
                <a:off x="5986416" y="2687667"/>
                <a:ext cx="263694" cy="353850"/>
              </a:xfrm>
              <a:custGeom>
                <a:rect b="b" l="l" r="r" t="t"/>
                <a:pathLst>
                  <a:path extrusionOk="0" h="15774" w="11755">
                    <a:moveTo>
                      <a:pt x="8937" y="0"/>
                    </a:moveTo>
                    <a:cubicBezTo>
                      <a:pt x="9338" y="762"/>
                      <a:pt x="9547" y="1610"/>
                      <a:pt x="9544" y="2472"/>
                    </a:cubicBezTo>
                    <a:cubicBezTo>
                      <a:pt x="9541" y="4184"/>
                      <a:pt x="8769" y="5365"/>
                      <a:pt x="7466" y="6674"/>
                    </a:cubicBezTo>
                    <a:cubicBezTo>
                      <a:pt x="6243" y="7902"/>
                      <a:pt x="669" y="13274"/>
                      <a:pt x="1" y="13917"/>
                    </a:cubicBezTo>
                    <a:cubicBezTo>
                      <a:pt x="707" y="14593"/>
                      <a:pt x="1322" y="15182"/>
                      <a:pt x="1728" y="15570"/>
                    </a:cubicBezTo>
                    <a:cubicBezTo>
                      <a:pt x="1870" y="15705"/>
                      <a:pt x="2053" y="15773"/>
                      <a:pt x="2235" y="15773"/>
                    </a:cubicBezTo>
                    <a:cubicBezTo>
                      <a:pt x="2420" y="15773"/>
                      <a:pt x="2604" y="15704"/>
                      <a:pt x="2747" y="15567"/>
                    </a:cubicBezTo>
                    <a:cubicBezTo>
                      <a:pt x="4248" y="14119"/>
                      <a:pt x="8631" y="9890"/>
                      <a:pt x="9696" y="8821"/>
                    </a:cubicBezTo>
                    <a:cubicBezTo>
                      <a:pt x="10986" y="7525"/>
                      <a:pt x="11749" y="6356"/>
                      <a:pt x="11752" y="4660"/>
                    </a:cubicBezTo>
                    <a:cubicBezTo>
                      <a:pt x="11755" y="2638"/>
                      <a:pt x="10613" y="879"/>
                      <a:pt x="893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31"/>
              <p:cNvSpPr/>
              <p:nvPr/>
            </p:nvSpPr>
            <p:spPr>
              <a:xfrm>
                <a:off x="6074688" y="2889828"/>
                <a:ext cx="164498" cy="207949"/>
              </a:xfrm>
              <a:custGeom>
                <a:rect b="b" l="l" r="r" t="t"/>
                <a:pathLst>
                  <a:path extrusionOk="0" h="9270" w="7333">
                    <a:moveTo>
                      <a:pt x="3666" y="0"/>
                    </a:moveTo>
                    <a:cubicBezTo>
                      <a:pt x="3161" y="756"/>
                      <a:pt x="1713" y="1304"/>
                      <a:pt x="0" y="1317"/>
                    </a:cubicBezTo>
                    <a:lnTo>
                      <a:pt x="0" y="4424"/>
                    </a:lnTo>
                    <a:cubicBezTo>
                      <a:pt x="0" y="5747"/>
                      <a:pt x="612" y="6996"/>
                      <a:pt x="1657" y="7807"/>
                    </a:cubicBezTo>
                    <a:lnTo>
                      <a:pt x="3443" y="9192"/>
                    </a:lnTo>
                    <a:cubicBezTo>
                      <a:pt x="3509" y="9244"/>
                      <a:pt x="3588" y="9269"/>
                      <a:pt x="3667" y="9269"/>
                    </a:cubicBezTo>
                    <a:cubicBezTo>
                      <a:pt x="3746" y="9269"/>
                      <a:pt x="3824" y="9244"/>
                      <a:pt x="3890" y="9192"/>
                    </a:cubicBezTo>
                    <a:lnTo>
                      <a:pt x="5675" y="7807"/>
                    </a:lnTo>
                    <a:cubicBezTo>
                      <a:pt x="6721" y="6996"/>
                      <a:pt x="7332" y="5747"/>
                      <a:pt x="7332" y="4424"/>
                    </a:cubicBezTo>
                    <a:lnTo>
                      <a:pt x="7332" y="1317"/>
                    </a:lnTo>
                    <a:cubicBezTo>
                      <a:pt x="5619" y="1304"/>
                      <a:pt x="4172" y="756"/>
                      <a:pt x="36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31"/>
              <p:cNvSpPr/>
              <p:nvPr/>
            </p:nvSpPr>
            <p:spPr>
              <a:xfrm>
                <a:off x="6123231" y="2912081"/>
                <a:ext cx="115954" cy="185696"/>
              </a:xfrm>
              <a:custGeom>
                <a:rect b="b" l="l" r="r" t="t"/>
                <a:pathLst>
                  <a:path extrusionOk="0" h="8278" w="5169">
                    <a:moveTo>
                      <a:pt x="3043" y="0"/>
                    </a:moveTo>
                    <a:lnTo>
                      <a:pt x="3043" y="2750"/>
                    </a:lnTo>
                    <a:cubicBezTo>
                      <a:pt x="3043" y="4073"/>
                      <a:pt x="2431" y="5322"/>
                      <a:pt x="1385" y="6133"/>
                    </a:cubicBezTo>
                    <a:lnTo>
                      <a:pt x="1" y="7208"/>
                    </a:lnTo>
                    <a:lnTo>
                      <a:pt x="1279" y="8200"/>
                    </a:lnTo>
                    <a:cubicBezTo>
                      <a:pt x="1345" y="8252"/>
                      <a:pt x="1424" y="8277"/>
                      <a:pt x="1503" y="8277"/>
                    </a:cubicBezTo>
                    <a:cubicBezTo>
                      <a:pt x="1582" y="8277"/>
                      <a:pt x="1660" y="8252"/>
                      <a:pt x="1726" y="8200"/>
                    </a:cubicBezTo>
                    <a:lnTo>
                      <a:pt x="3511" y="6815"/>
                    </a:lnTo>
                    <a:cubicBezTo>
                      <a:pt x="4557" y="6004"/>
                      <a:pt x="5168" y="4755"/>
                      <a:pt x="5168" y="3430"/>
                    </a:cubicBezTo>
                    <a:lnTo>
                      <a:pt x="5168" y="325"/>
                    </a:lnTo>
                    <a:cubicBezTo>
                      <a:pt x="4382" y="320"/>
                      <a:pt x="3652" y="201"/>
                      <a:pt x="30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31"/>
              <p:cNvSpPr/>
              <p:nvPr/>
            </p:nvSpPr>
            <p:spPr>
              <a:xfrm>
                <a:off x="6056899" y="2868181"/>
                <a:ext cx="200053" cy="247363"/>
              </a:xfrm>
              <a:custGeom>
                <a:rect b="b" l="l" r="r" t="t"/>
                <a:pathLst>
                  <a:path extrusionOk="0" h="11027" w="8918">
                    <a:moveTo>
                      <a:pt x="4460" y="1795"/>
                    </a:moveTo>
                    <a:cubicBezTo>
                      <a:pt x="4538" y="1795"/>
                      <a:pt x="4616" y="1817"/>
                      <a:pt x="4684" y="1860"/>
                    </a:cubicBezTo>
                    <a:cubicBezTo>
                      <a:pt x="4999" y="2055"/>
                      <a:pt x="5332" y="2216"/>
                      <a:pt x="5679" y="2340"/>
                    </a:cubicBezTo>
                    <a:cubicBezTo>
                      <a:pt x="6228" y="2539"/>
                      <a:pt x="6838" y="2678"/>
                      <a:pt x="7485" y="2751"/>
                    </a:cubicBezTo>
                    <a:cubicBezTo>
                      <a:pt x="7564" y="2761"/>
                      <a:pt x="7623" y="2828"/>
                      <a:pt x="7623" y="2906"/>
                    </a:cubicBezTo>
                    <a:lnTo>
                      <a:pt x="7623" y="5358"/>
                    </a:lnTo>
                    <a:cubicBezTo>
                      <a:pt x="7628" y="6546"/>
                      <a:pt x="7078" y="7668"/>
                      <a:pt x="6136" y="8393"/>
                    </a:cubicBezTo>
                    <a:lnTo>
                      <a:pt x="4555" y="9620"/>
                    </a:lnTo>
                    <a:cubicBezTo>
                      <a:pt x="4527" y="9643"/>
                      <a:pt x="4493" y="9654"/>
                      <a:pt x="4459" y="9654"/>
                    </a:cubicBezTo>
                    <a:cubicBezTo>
                      <a:pt x="4425" y="9654"/>
                      <a:pt x="4392" y="9643"/>
                      <a:pt x="4363" y="9620"/>
                    </a:cubicBezTo>
                    <a:lnTo>
                      <a:pt x="2782" y="8393"/>
                    </a:lnTo>
                    <a:cubicBezTo>
                      <a:pt x="1842" y="7668"/>
                      <a:pt x="1292" y="6546"/>
                      <a:pt x="1295" y="5358"/>
                    </a:cubicBezTo>
                    <a:lnTo>
                      <a:pt x="1295" y="2906"/>
                    </a:lnTo>
                    <a:cubicBezTo>
                      <a:pt x="1295" y="2828"/>
                      <a:pt x="1354" y="2761"/>
                      <a:pt x="1434" y="2751"/>
                    </a:cubicBezTo>
                    <a:cubicBezTo>
                      <a:pt x="2080" y="2678"/>
                      <a:pt x="2692" y="2539"/>
                      <a:pt x="3239" y="2340"/>
                    </a:cubicBezTo>
                    <a:cubicBezTo>
                      <a:pt x="3587" y="2216"/>
                      <a:pt x="3921" y="2055"/>
                      <a:pt x="4234" y="1860"/>
                    </a:cubicBezTo>
                    <a:cubicBezTo>
                      <a:pt x="4303" y="1817"/>
                      <a:pt x="4382" y="1795"/>
                      <a:pt x="4460" y="1795"/>
                    </a:cubicBezTo>
                    <a:close/>
                    <a:moveTo>
                      <a:pt x="4461" y="0"/>
                    </a:moveTo>
                    <a:cubicBezTo>
                      <a:pt x="4325" y="0"/>
                      <a:pt x="4189" y="61"/>
                      <a:pt x="4099" y="182"/>
                    </a:cubicBezTo>
                    <a:cubicBezTo>
                      <a:pt x="4008" y="302"/>
                      <a:pt x="3908" y="417"/>
                      <a:pt x="3800" y="524"/>
                    </a:cubicBezTo>
                    <a:cubicBezTo>
                      <a:pt x="3297" y="1029"/>
                      <a:pt x="2332" y="1479"/>
                      <a:pt x="787" y="1490"/>
                    </a:cubicBezTo>
                    <a:lnTo>
                      <a:pt x="245" y="1495"/>
                    </a:lnTo>
                    <a:cubicBezTo>
                      <a:pt x="110" y="1495"/>
                      <a:pt x="1" y="1605"/>
                      <a:pt x="1" y="1740"/>
                    </a:cubicBezTo>
                    <a:lnTo>
                      <a:pt x="1" y="5389"/>
                    </a:lnTo>
                    <a:cubicBezTo>
                      <a:pt x="1" y="6957"/>
                      <a:pt x="726" y="8437"/>
                      <a:pt x="1965" y="9398"/>
                    </a:cubicBezTo>
                    <a:lnTo>
                      <a:pt x="3750" y="10784"/>
                    </a:lnTo>
                    <a:cubicBezTo>
                      <a:pt x="3953" y="10941"/>
                      <a:pt x="4202" y="11026"/>
                      <a:pt x="4459" y="11026"/>
                    </a:cubicBezTo>
                    <a:cubicBezTo>
                      <a:pt x="4716" y="11026"/>
                      <a:pt x="4965" y="10941"/>
                      <a:pt x="5169" y="10784"/>
                    </a:cubicBezTo>
                    <a:lnTo>
                      <a:pt x="6954" y="9398"/>
                    </a:lnTo>
                    <a:cubicBezTo>
                      <a:pt x="8193" y="8437"/>
                      <a:pt x="8917" y="6955"/>
                      <a:pt x="8917" y="5387"/>
                    </a:cubicBezTo>
                    <a:lnTo>
                      <a:pt x="8917" y="1740"/>
                    </a:lnTo>
                    <a:cubicBezTo>
                      <a:pt x="8917" y="1605"/>
                      <a:pt x="8809" y="1495"/>
                      <a:pt x="8674" y="1493"/>
                    </a:cubicBezTo>
                    <a:lnTo>
                      <a:pt x="8131" y="1490"/>
                    </a:lnTo>
                    <a:cubicBezTo>
                      <a:pt x="6586" y="1479"/>
                      <a:pt x="5601" y="1007"/>
                      <a:pt x="5118" y="524"/>
                    </a:cubicBezTo>
                    <a:cubicBezTo>
                      <a:pt x="5010" y="417"/>
                      <a:pt x="4912" y="302"/>
                      <a:pt x="4822" y="182"/>
                    </a:cubicBezTo>
                    <a:cubicBezTo>
                      <a:pt x="4732" y="61"/>
                      <a:pt x="4596" y="0"/>
                      <a:pt x="446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31"/>
              <p:cNvSpPr/>
              <p:nvPr/>
            </p:nvSpPr>
            <p:spPr>
              <a:xfrm>
                <a:off x="6122379" y="2898667"/>
                <a:ext cx="134573" cy="216877"/>
              </a:xfrm>
              <a:custGeom>
                <a:rect b="b" l="l" r="r" t="t"/>
                <a:pathLst>
                  <a:path extrusionOk="0" h="9668" w="5999">
                    <a:moveTo>
                      <a:pt x="3928" y="1"/>
                    </a:moveTo>
                    <a:lnTo>
                      <a:pt x="3928" y="1296"/>
                    </a:lnTo>
                    <a:cubicBezTo>
                      <a:pt x="4136" y="1335"/>
                      <a:pt x="4349" y="1369"/>
                      <a:pt x="4566" y="1392"/>
                    </a:cubicBezTo>
                    <a:cubicBezTo>
                      <a:pt x="4645" y="1402"/>
                      <a:pt x="4704" y="1469"/>
                      <a:pt x="4704" y="1547"/>
                    </a:cubicBezTo>
                    <a:lnTo>
                      <a:pt x="4704" y="3999"/>
                    </a:lnTo>
                    <a:cubicBezTo>
                      <a:pt x="4709" y="5187"/>
                      <a:pt x="4159" y="6309"/>
                      <a:pt x="3217" y="7034"/>
                    </a:cubicBezTo>
                    <a:lnTo>
                      <a:pt x="1636" y="8261"/>
                    </a:lnTo>
                    <a:cubicBezTo>
                      <a:pt x="1608" y="8283"/>
                      <a:pt x="1574" y="8294"/>
                      <a:pt x="1540" y="8294"/>
                    </a:cubicBezTo>
                    <a:cubicBezTo>
                      <a:pt x="1506" y="8294"/>
                      <a:pt x="1473" y="8283"/>
                      <a:pt x="1444" y="8261"/>
                    </a:cubicBezTo>
                    <a:lnTo>
                      <a:pt x="1057" y="7961"/>
                    </a:lnTo>
                    <a:lnTo>
                      <a:pt x="21" y="8765"/>
                    </a:lnTo>
                    <a:lnTo>
                      <a:pt x="1" y="8781"/>
                    </a:lnTo>
                    <a:lnTo>
                      <a:pt x="831" y="9425"/>
                    </a:lnTo>
                    <a:cubicBezTo>
                      <a:pt x="1040" y="9587"/>
                      <a:pt x="1290" y="9668"/>
                      <a:pt x="1540" y="9668"/>
                    </a:cubicBezTo>
                    <a:cubicBezTo>
                      <a:pt x="1790" y="9668"/>
                      <a:pt x="2041" y="9587"/>
                      <a:pt x="2250" y="9425"/>
                    </a:cubicBezTo>
                    <a:lnTo>
                      <a:pt x="4035" y="8039"/>
                    </a:lnTo>
                    <a:cubicBezTo>
                      <a:pt x="5274" y="7078"/>
                      <a:pt x="5998" y="5596"/>
                      <a:pt x="5998" y="4028"/>
                    </a:cubicBezTo>
                    <a:lnTo>
                      <a:pt x="5998" y="381"/>
                    </a:lnTo>
                    <a:cubicBezTo>
                      <a:pt x="5998" y="246"/>
                      <a:pt x="5890" y="136"/>
                      <a:pt x="5755" y="136"/>
                    </a:cubicBezTo>
                    <a:lnTo>
                      <a:pt x="5212" y="131"/>
                    </a:lnTo>
                    <a:cubicBezTo>
                      <a:pt x="4781" y="131"/>
                      <a:pt x="4350" y="86"/>
                      <a:pt x="3928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7" name="Google Shape;417;p31"/>
              <p:cNvSpPr/>
              <p:nvPr/>
            </p:nvSpPr>
            <p:spPr>
              <a:xfrm>
                <a:off x="6117040" y="2948534"/>
                <a:ext cx="90022" cy="74678"/>
              </a:xfrm>
              <a:custGeom>
                <a:rect b="b" l="l" r="r" t="t"/>
                <a:pathLst>
                  <a:path extrusionOk="0" h="3329" w="4013">
                    <a:moveTo>
                      <a:pt x="3610" y="1"/>
                    </a:moveTo>
                    <a:cubicBezTo>
                      <a:pt x="3505" y="1"/>
                      <a:pt x="3401" y="47"/>
                      <a:pt x="3330" y="137"/>
                    </a:cubicBezTo>
                    <a:lnTo>
                      <a:pt x="1553" y="2391"/>
                    </a:lnTo>
                    <a:lnTo>
                      <a:pt x="690" y="1264"/>
                    </a:lnTo>
                    <a:cubicBezTo>
                      <a:pt x="620" y="1170"/>
                      <a:pt x="512" y="1120"/>
                      <a:pt x="403" y="1120"/>
                    </a:cubicBezTo>
                    <a:cubicBezTo>
                      <a:pt x="327" y="1120"/>
                      <a:pt x="251" y="1144"/>
                      <a:pt x="187" y="1193"/>
                    </a:cubicBezTo>
                    <a:cubicBezTo>
                      <a:pt x="29" y="1313"/>
                      <a:pt x="1" y="1541"/>
                      <a:pt x="124" y="1696"/>
                    </a:cubicBezTo>
                    <a:lnTo>
                      <a:pt x="1266" y="3189"/>
                    </a:lnTo>
                    <a:cubicBezTo>
                      <a:pt x="1333" y="3276"/>
                      <a:pt x="1437" y="3327"/>
                      <a:pt x="1546" y="3328"/>
                    </a:cubicBezTo>
                    <a:lnTo>
                      <a:pt x="1549" y="3328"/>
                    </a:lnTo>
                    <a:cubicBezTo>
                      <a:pt x="1658" y="3328"/>
                      <a:pt x="1761" y="3278"/>
                      <a:pt x="1829" y="3192"/>
                    </a:cubicBezTo>
                    <a:lnTo>
                      <a:pt x="3890" y="578"/>
                    </a:lnTo>
                    <a:cubicBezTo>
                      <a:pt x="4012" y="424"/>
                      <a:pt x="3985" y="199"/>
                      <a:pt x="3831" y="77"/>
                    </a:cubicBezTo>
                    <a:cubicBezTo>
                      <a:pt x="3765" y="26"/>
                      <a:pt x="3687" y="1"/>
                      <a:pt x="361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31"/>
              <p:cNvSpPr/>
              <p:nvPr/>
            </p:nvSpPr>
            <p:spPr>
              <a:xfrm>
                <a:off x="5784635" y="2750612"/>
                <a:ext cx="547779" cy="117591"/>
              </a:xfrm>
              <a:custGeom>
                <a:rect b="b" l="l" r="r" t="t"/>
                <a:pathLst>
                  <a:path extrusionOk="0" h="5242" w="24419">
                    <a:moveTo>
                      <a:pt x="8948" y="1"/>
                    </a:moveTo>
                    <a:cubicBezTo>
                      <a:pt x="8812" y="1"/>
                      <a:pt x="8676" y="53"/>
                      <a:pt x="8572" y="156"/>
                    </a:cubicBezTo>
                    <a:lnTo>
                      <a:pt x="5821" y="2907"/>
                    </a:lnTo>
                    <a:lnTo>
                      <a:pt x="4884" y="1968"/>
                    </a:lnTo>
                    <a:cubicBezTo>
                      <a:pt x="4780" y="1865"/>
                      <a:pt x="4643" y="1813"/>
                      <a:pt x="4507" y="1813"/>
                    </a:cubicBezTo>
                    <a:cubicBezTo>
                      <a:pt x="4371" y="1813"/>
                      <a:pt x="4235" y="1865"/>
                      <a:pt x="4131" y="1968"/>
                    </a:cubicBezTo>
                    <a:lnTo>
                      <a:pt x="3259" y="2842"/>
                    </a:lnTo>
                    <a:lnTo>
                      <a:pt x="533" y="2842"/>
                    </a:lnTo>
                    <a:cubicBezTo>
                      <a:pt x="239" y="2842"/>
                      <a:pt x="1" y="3080"/>
                      <a:pt x="1" y="3373"/>
                    </a:cubicBezTo>
                    <a:cubicBezTo>
                      <a:pt x="1" y="3666"/>
                      <a:pt x="239" y="3904"/>
                      <a:pt x="533" y="3905"/>
                    </a:cubicBezTo>
                    <a:lnTo>
                      <a:pt x="3481" y="3905"/>
                    </a:lnTo>
                    <a:cubicBezTo>
                      <a:pt x="3622" y="3904"/>
                      <a:pt x="3757" y="3849"/>
                      <a:pt x="3857" y="3749"/>
                    </a:cubicBezTo>
                    <a:lnTo>
                      <a:pt x="4508" y="3097"/>
                    </a:lnTo>
                    <a:lnTo>
                      <a:pt x="5446" y="4034"/>
                    </a:lnTo>
                    <a:cubicBezTo>
                      <a:pt x="5549" y="4138"/>
                      <a:pt x="5685" y="4190"/>
                      <a:pt x="5821" y="4190"/>
                    </a:cubicBezTo>
                    <a:cubicBezTo>
                      <a:pt x="5958" y="4190"/>
                      <a:pt x="6094" y="4138"/>
                      <a:pt x="6198" y="4034"/>
                    </a:cubicBezTo>
                    <a:lnTo>
                      <a:pt x="8949" y="1284"/>
                    </a:lnTo>
                    <a:lnTo>
                      <a:pt x="12750" y="5086"/>
                    </a:lnTo>
                    <a:cubicBezTo>
                      <a:pt x="12854" y="5190"/>
                      <a:pt x="12990" y="5242"/>
                      <a:pt x="13126" y="5242"/>
                    </a:cubicBezTo>
                    <a:cubicBezTo>
                      <a:pt x="13262" y="5242"/>
                      <a:pt x="13398" y="5190"/>
                      <a:pt x="13502" y="5086"/>
                    </a:cubicBezTo>
                    <a:lnTo>
                      <a:pt x="15431" y="3157"/>
                    </a:lnTo>
                    <a:lnTo>
                      <a:pt x="16042" y="3767"/>
                    </a:lnTo>
                    <a:cubicBezTo>
                      <a:pt x="16141" y="3868"/>
                      <a:pt x="16276" y="3923"/>
                      <a:pt x="16418" y="3923"/>
                    </a:cubicBezTo>
                    <a:lnTo>
                      <a:pt x="23882" y="3923"/>
                    </a:lnTo>
                    <a:cubicBezTo>
                      <a:pt x="24179" y="3923"/>
                      <a:pt x="24419" y="3679"/>
                      <a:pt x="24413" y="3382"/>
                    </a:cubicBezTo>
                    <a:cubicBezTo>
                      <a:pt x="24409" y="3088"/>
                      <a:pt x="24156" y="2859"/>
                      <a:pt x="23864" y="2859"/>
                    </a:cubicBezTo>
                    <a:lnTo>
                      <a:pt x="16637" y="2859"/>
                    </a:lnTo>
                    <a:lnTo>
                      <a:pt x="15807" y="2029"/>
                    </a:lnTo>
                    <a:cubicBezTo>
                      <a:pt x="15702" y="1925"/>
                      <a:pt x="15566" y="1873"/>
                      <a:pt x="15430" y="1873"/>
                    </a:cubicBezTo>
                    <a:cubicBezTo>
                      <a:pt x="15294" y="1873"/>
                      <a:pt x="15158" y="1925"/>
                      <a:pt x="15054" y="2029"/>
                    </a:cubicBezTo>
                    <a:lnTo>
                      <a:pt x="13126" y="3957"/>
                    </a:lnTo>
                    <a:lnTo>
                      <a:pt x="9323" y="156"/>
                    </a:lnTo>
                    <a:cubicBezTo>
                      <a:pt x="9220" y="53"/>
                      <a:pt x="9084" y="1"/>
                      <a:pt x="894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31"/>
              <p:cNvSpPr/>
              <p:nvPr/>
            </p:nvSpPr>
            <p:spPr>
              <a:xfrm>
                <a:off x="5780934" y="2764161"/>
                <a:ext cx="551481" cy="104042"/>
              </a:xfrm>
              <a:custGeom>
                <a:rect b="b" l="l" r="r" t="t"/>
                <a:pathLst>
                  <a:path extrusionOk="0" h="4638" w="24584">
                    <a:moveTo>
                      <a:pt x="9113" y="1"/>
                    </a:moveTo>
                    <a:lnTo>
                      <a:pt x="6362" y="2751"/>
                    </a:lnTo>
                    <a:cubicBezTo>
                      <a:pt x="6258" y="2855"/>
                      <a:pt x="6122" y="2907"/>
                      <a:pt x="5986" y="2907"/>
                    </a:cubicBezTo>
                    <a:cubicBezTo>
                      <a:pt x="5850" y="2907"/>
                      <a:pt x="5714" y="2855"/>
                      <a:pt x="5611" y="2751"/>
                    </a:cubicBezTo>
                    <a:lnTo>
                      <a:pt x="4672" y="1814"/>
                    </a:lnTo>
                    <a:lnTo>
                      <a:pt x="4021" y="2466"/>
                    </a:lnTo>
                    <a:cubicBezTo>
                      <a:pt x="3920" y="2566"/>
                      <a:pt x="3785" y="2621"/>
                      <a:pt x="3645" y="2621"/>
                    </a:cubicBezTo>
                    <a:lnTo>
                      <a:pt x="698" y="2621"/>
                    </a:lnTo>
                    <a:cubicBezTo>
                      <a:pt x="540" y="2621"/>
                      <a:pt x="389" y="2551"/>
                      <a:pt x="289" y="2429"/>
                    </a:cubicBezTo>
                    <a:lnTo>
                      <a:pt x="289" y="2429"/>
                    </a:lnTo>
                    <a:cubicBezTo>
                      <a:pt x="0" y="2776"/>
                      <a:pt x="247" y="3301"/>
                      <a:pt x="698" y="3301"/>
                    </a:cubicBezTo>
                    <a:lnTo>
                      <a:pt x="3646" y="3301"/>
                    </a:lnTo>
                    <a:cubicBezTo>
                      <a:pt x="3787" y="3300"/>
                      <a:pt x="3922" y="3245"/>
                      <a:pt x="4022" y="3145"/>
                    </a:cubicBezTo>
                    <a:lnTo>
                      <a:pt x="4673" y="2493"/>
                    </a:lnTo>
                    <a:lnTo>
                      <a:pt x="5611" y="3430"/>
                    </a:lnTo>
                    <a:cubicBezTo>
                      <a:pt x="5714" y="3534"/>
                      <a:pt x="5850" y="3586"/>
                      <a:pt x="5986" y="3586"/>
                    </a:cubicBezTo>
                    <a:cubicBezTo>
                      <a:pt x="6123" y="3586"/>
                      <a:pt x="6259" y="3534"/>
                      <a:pt x="6363" y="3430"/>
                    </a:cubicBezTo>
                    <a:lnTo>
                      <a:pt x="9114" y="680"/>
                    </a:lnTo>
                    <a:lnTo>
                      <a:pt x="12915" y="4482"/>
                    </a:lnTo>
                    <a:cubicBezTo>
                      <a:pt x="13019" y="4586"/>
                      <a:pt x="13155" y="4638"/>
                      <a:pt x="13291" y="4638"/>
                    </a:cubicBezTo>
                    <a:cubicBezTo>
                      <a:pt x="13427" y="4638"/>
                      <a:pt x="13563" y="4586"/>
                      <a:pt x="13667" y="4482"/>
                    </a:cubicBezTo>
                    <a:lnTo>
                      <a:pt x="15596" y="2553"/>
                    </a:lnTo>
                    <a:lnTo>
                      <a:pt x="16207" y="3163"/>
                    </a:lnTo>
                    <a:cubicBezTo>
                      <a:pt x="16306" y="3264"/>
                      <a:pt x="16441" y="3319"/>
                      <a:pt x="16583" y="3319"/>
                    </a:cubicBezTo>
                    <a:lnTo>
                      <a:pt x="24047" y="3319"/>
                    </a:lnTo>
                    <a:cubicBezTo>
                      <a:pt x="24344" y="3319"/>
                      <a:pt x="24584" y="3075"/>
                      <a:pt x="24578" y="2778"/>
                    </a:cubicBezTo>
                    <a:cubicBezTo>
                      <a:pt x="24575" y="2657"/>
                      <a:pt x="24531" y="2542"/>
                      <a:pt x="24453" y="2451"/>
                    </a:cubicBezTo>
                    <a:cubicBezTo>
                      <a:pt x="24352" y="2572"/>
                      <a:pt x="24204" y="2640"/>
                      <a:pt x="24047" y="2640"/>
                    </a:cubicBezTo>
                    <a:lnTo>
                      <a:pt x="16581" y="2640"/>
                    </a:lnTo>
                    <a:cubicBezTo>
                      <a:pt x="16441" y="2640"/>
                      <a:pt x="16306" y="2583"/>
                      <a:pt x="16205" y="2484"/>
                    </a:cubicBezTo>
                    <a:lnTo>
                      <a:pt x="15595" y="1874"/>
                    </a:lnTo>
                    <a:lnTo>
                      <a:pt x="13667" y="3802"/>
                    </a:lnTo>
                    <a:cubicBezTo>
                      <a:pt x="13562" y="3905"/>
                      <a:pt x="13426" y="3957"/>
                      <a:pt x="13290" y="3957"/>
                    </a:cubicBezTo>
                    <a:cubicBezTo>
                      <a:pt x="13153" y="3957"/>
                      <a:pt x="13017" y="3905"/>
                      <a:pt x="12914" y="3802"/>
                    </a:cubicBezTo>
                    <a:lnTo>
                      <a:pt x="9113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420" name="Google Shape;420;p31" title="Gráfico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50096" y="2917132"/>
              <a:ext cx="3275225" cy="20692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1" name="Google Shape;421;p31"/>
          <p:cNvGrpSpPr/>
          <p:nvPr/>
        </p:nvGrpSpPr>
        <p:grpSpPr>
          <a:xfrm>
            <a:off x="220084" y="3227328"/>
            <a:ext cx="2758982" cy="1761483"/>
            <a:chOff x="4741891" y="2622625"/>
            <a:chExt cx="3638378" cy="2296888"/>
          </a:xfrm>
        </p:grpSpPr>
        <p:sp>
          <p:nvSpPr>
            <p:cNvPr id="422" name="Google Shape;422;p31"/>
            <p:cNvSpPr txBox="1"/>
            <p:nvPr/>
          </p:nvSpPr>
          <p:spPr>
            <a:xfrm>
              <a:off x="4759105" y="2622625"/>
              <a:ext cx="1342200" cy="27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5"/>
                  </a:solidFill>
                  <a:latin typeface="Staatliches"/>
                  <a:ea typeface="Staatliches"/>
                  <a:cs typeface="Staatliches"/>
                  <a:sym typeface="Staatliches"/>
                </a:rPr>
                <a:t>educacion</a:t>
              </a:r>
              <a:endParaRPr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endParaRPr>
            </a:p>
          </p:txBody>
        </p:sp>
        <p:grpSp>
          <p:nvGrpSpPr>
            <p:cNvPr id="423" name="Google Shape;423;p31"/>
            <p:cNvGrpSpPr/>
            <p:nvPr/>
          </p:nvGrpSpPr>
          <p:grpSpPr>
            <a:xfrm>
              <a:off x="4783762" y="3081378"/>
              <a:ext cx="370200" cy="521700"/>
              <a:chOff x="5648979" y="1552513"/>
              <a:chExt cx="370200" cy="521700"/>
            </a:xfrm>
          </p:grpSpPr>
          <p:sp>
            <p:nvSpPr>
              <p:cNvPr id="424" name="Google Shape;424;p31"/>
              <p:cNvSpPr/>
              <p:nvPr/>
            </p:nvSpPr>
            <p:spPr>
              <a:xfrm>
                <a:off x="5648979" y="1629082"/>
                <a:ext cx="370200" cy="367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25" name="Google Shape;425;p31"/>
              <p:cNvSpPr txBox="1"/>
              <p:nvPr/>
            </p:nvSpPr>
            <p:spPr>
              <a:xfrm>
                <a:off x="5683885" y="1552513"/>
                <a:ext cx="237000" cy="5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45D73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</a:t>
                </a:r>
                <a:endParaRPr>
                  <a:solidFill>
                    <a:srgbClr val="445D73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26" name="Google Shape;426;p31"/>
            <p:cNvGrpSpPr/>
            <p:nvPr/>
          </p:nvGrpSpPr>
          <p:grpSpPr>
            <a:xfrm>
              <a:off x="4775277" y="3555316"/>
              <a:ext cx="474600" cy="521700"/>
              <a:chOff x="4275769" y="1814351"/>
              <a:chExt cx="474600" cy="521700"/>
            </a:xfrm>
          </p:grpSpPr>
          <p:sp>
            <p:nvSpPr>
              <p:cNvPr id="427" name="Google Shape;427;p31"/>
              <p:cNvSpPr/>
              <p:nvPr/>
            </p:nvSpPr>
            <p:spPr>
              <a:xfrm>
                <a:off x="4284254" y="1896676"/>
                <a:ext cx="370200" cy="367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28" name="Google Shape;428;p31"/>
              <p:cNvSpPr txBox="1"/>
              <p:nvPr/>
            </p:nvSpPr>
            <p:spPr>
              <a:xfrm>
                <a:off x="4275769" y="1814351"/>
                <a:ext cx="474600" cy="5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45D73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II</a:t>
                </a:r>
                <a:endParaRPr>
                  <a:solidFill>
                    <a:srgbClr val="445D73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grpSp>
          <p:nvGrpSpPr>
            <p:cNvPr id="429" name="Google Shape;429;p31"/>
            <p:cNvGrpSpPr/>
            <p:nvPr/>
          </p:nvGrpSpPr>
          <p:grpSpPr>
            <a:xfrm>
              <a:off x="4741891" y="4042200"/>
              <a:ext cx="601500" cy="521700"/>
              <a:chOff x="4237033" y="2313235"/>
              <a:chExt cx="601500" cy="521700"/>
            </a:xfrm>
          </p:grpSpPr>
          <p:sp>
            <p:nvSpPr>
              <p:cNvPr id="430" name="Google Shape;430;p31"/>
              <p:cNvSpPr/>
              <p:nvPr/>
            </p:nvSpPr>
            <p:spPr>
              <a:xfrm>
                <a:off x="4286629" y="2391467"/>
                <a:ext cx="370200" cy="3678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500"/>
              </a:p>
            </p:txBody>
          </p:sp>
          <p:sp>
            <p:nvSpPr>
              <p:cNvPr id="431" name="Google Shape;431;p31"/>
              <p:cNvSpPr txBox="1"/>
              <p:nvPr/>
            </p:nvSpPr>
            <p:spPr>
              <a:xfrm>
                <a:off x="4237033" y="2313235"/>
                <a:ext cx="601500" cy="521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rgbClr val="445D73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III</a:t>
                </a:r>
                <a:endParaRPr>
                  <a:solidFill>
                    <a:srgbClr val="445D73"/>
                  </a:solidFill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</p:grpSp>
        <p:pic>
          <p:nvPicPr>
            <p:cNvPr id="432" name="Google Shape;432;p31" title="Gráfico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69846" y="2893163"/>
              <a:ext cx="3210423" cy="20263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3" name="Google Shape;433;p31"/>
          <p:cNvSpPr/>
          <p:nvPr/>
        </p:nvSpPr>
        <p:spPr>
          <a:xfrm>
            <a:off x="7677941" y="2405623"/>
            <a:ext cx="102900" cy="103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grpSp>
        <p:nvGrpSpPr>
          <p:cNvPr id="434" name="Google Shape;434;p31"/>
          <p:cNvGrpSpPr/>
          <p:nvPr/>
        </p:nvGrpSpPr>
        <p:grpSpPr>
          <a:xfrm>
            <a:off x="381087" y="3031600"/>
            <a:ext cx="480308" cy="197364"/>
            <a:chOff x="144418" y="2556064"/>
            <a:chExt cx="705713" cy="260100"/>
          </a:xfrm>
        </p:grpSpPr>
        <p:sp>
          <p:nvSpPr>
            <p:cNvPr id="435" name="Google Shape;435;p31"/>
            <p:cNvSpPr txBox="1"/>
            <p:nvPr/>
          </p:nvSpPr>
          <p:spPr>
            <a:xfrm>
              <a:off x="247431" y="2556064"/>
              <a:ext cx="6027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accent5"/>
                  </a:solidFill>
                  <a:latin typeface="Oxygen"/>
                  <a:ea typeface="Oxygen"/>
                  <a:cs typeface="Oxygen"/>
                  <a:sym typeface="Oxygen"/>
                </a:rPr>
                <a:t>Sin Dap</a:t>
              </a:r>
              <a:endParaRPr sz="7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44418" y="2618144"/>
              <a:ext cx="135900" cy="13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437" name="Google Shape;437;p31"/>
          <p:cNvGrpSpPr/>
          <p:nvPr/>
        </p:nvGrpSpPr>
        <p:grpSpPr>
          <a:xfrm>
            <a:off x="901741" y="3031600"/>
            <a:ext cx="456177" cy="197364"/>
            <a:chOff x="1042743" y="2556075"/>
            <a:chExt cx="602532" cy="260100"/>
          </a:xfrm>
        </p:grpSpPr>
        <p:sp>
          <p:nvSpPr>
            <p:cNvPr id="438" name="Google Shape;438;p31"/>
            <p:cNvSpPr txBox="1"/>
            <p:nvPr/>
          </p:nvSpPr>
          <p:spPr>
            <a:xfrm>
              <a:off x="1145775" y="2556075"/>
              <a:ext cx="4995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accent5"/>
                  </a:solidFill>
                  <a:latin typeface="Oxygen"/>
                  <a:ea typeface="Oxygen"/>
                  <a:cs typeface="Oxygen"/>
                  <a:sym typeface="Oxygen"/>
                </a:rPr>
                <a:t>Con Dap</a:t>
              </a:r>
              <a:endParaRPr sz="7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1042743" y="2618144"/>
              <a:ext cx="135900" cy="13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40" name="Google Shape;440;p31"/>
          <p:cNvSpPr txBox="1"/>
          <p:nvPr/>
        </p:nvSpPr>
        <p:spPr>
          <a:xfrm>
            <a:off x="1127246" y="1347125"/>
            <a:ext cx="16293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 Light"/>
                <a:ea typeface="Oxygen Light"/>
                <a:cs typeface="Oxygen Light"/>
                <a:sym typeface="Oxygen Light"/>
              </a:rPr>
              <a:t>(Mayoritariamente casados)</a:t>
            </a:r>
            <a:endParaRPr sz="900">
              <a:solidFill>
                <a:schemeClr val="accent5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  <p:sp>
        <p:nvSpPr>
          <p:cNvPr id="441" name="Google Shape;441;p31"/>
          <p:cNvSpPr txBox="1"/>
          <p:nvPr/>
        </p:nvSpPr>
        <p:spPr>
          <a:xfrm>
            <a:off x="7446668" y="2611376"/>
            <a:ext cx="7041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18-39</a:t>
            </a:r>
            <a:endParaRPr sz="8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42" name="Google Shape;442;p31"/>
          <p:cNvSpPr/>
          <p:nvPr/>
        </p:nvSpPr>
        <p:spPr>
          <a:xfrm>
            <a:off x="7813954" y="2651297"/>
            <a:ext cx="100800" cy="105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43" name="Google Shape;443;p31"/>
          <p:cNvSpPr txBox="1"/>
          <p:nvPr/>
        </p:nvSpPr>
        <p:spPr>
          <a:xfrm>
            <a:off x="8114210" y="2611388"/>
            <a:ext cx="536700" cy="20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40+</a:t>
            </a:r>
            <a:endParaRPr sz="8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44" name="Google Shape;444;p31"/>
          <p:cNvSpPr/>
          <p:nvPr/>
        </p:nvSpPr>
        <p:spPr>
          <a:xfrm>
            <a:off x="8037644" y="2659597"/>
            <a:ext cx="100800" cy="10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445" name="Google Shape;445;p31"/>
          <p:cNvGrpSpPr/>
          <p:nvPr/>
        </p:nvGrpSpPr>
        <p:grpSpPr>
          <a:xfrm>
            <a:off x="7410674" y="1489161"/>
            <a:ext cx="1081527" cy="1083932"/>
            <a:chOff x="4049800" y="640400"/>
            <a:chExt cx="858900" cy="858900"/>
          </a:xfrm>
        </p:grpSpPr>
        <p:sp>
          <p:nvSpPr>
            <p:cNvPr id="446" name="Google Shape;446;p31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964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6439330" name="adj1"/>
                <a:gd fmla="val 16317510" name="adj2"/>
                <a:gd fmla="val 9564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448" name="Google Shape;448;p31"/>
          <p:cNvSpPr txBox="1"/>
          <p:nvPr/>
        </p:nvSpPr>
        <p:spPr>
          <a:xfrm>
            <a:off x="7599133" y="1216885"/>
            <a:ext cx="71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Edad</a:t>
            </a:r>
            <a:endParaRPr sz="700"/>
          </a:p>
        </p:txBody>
      </p:sp>
      <p:sp>
        <p:nvSpPr>
          <p:cNvPr id="449" name="Google Shape;449;p31"/>
          <p:cNvSpPr txBox="1"/>
          <p:nvPr/>
        </p:nvSpPr>
        <p:spPr>
          <a:xfrm>
            <a:off x="7205525" y="3117593"/>
            <a:ext cx="1629300" cy="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De los clientes 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es mayor 40 años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0" name="Google Shape;450;p31"/>
          <p:cNvSpPr txBox="1"/>
          <p:nvPr>
            <p:ph idx="4294967295" type="title"/>
          </p:nvPr>
        </p:nvSpPr>
        <p:spPr>
          <a:xfrm>
            <a:off x="7612784" y="2835088"/>
            <a:ext cx="7407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64</a:t>
            </a:r>
            <a:r>
              <a:rPr lang="en" sz="2300">
                <a:solidFill>
                  <a:schemeClr val="accent3"/>
                </a:solidFill>
              </a:rPr>
              <a:t>%</a:t>
            </a:r>
            <a:endParaRPr sz="2300">
              <a:solidFill>
                <a:schemeClr val="accent3"/>
              </a:solidFill>
            </a:endParaRPr>
          </a:p>
        </p:txBody>
      </p:sp>
      <p:grpSp>
        <p:nvGrpSpPr>
          <p:cNvPr id="451" name="Google Shape;451;p31"/>
          <p:cNvGrpSpPr/>
          <p:nvPr/>
        </p:nvGrpSpPr>
        <p:grpSpPr>
          <a:xfrm>
            <a:off x="7672203" y="1801791"/>
            <a:ext cx="536709" cy="438014"/>
            <a:chOff x="5221613" y="2784802"/>
            <a:chExt cx="406567" cy="327855"/>
          </a:xfrm>
        </p:grpSpPr>
        <p:sp>
          <p:nvSpPr>
            <p:cNvPr id="452" name="Google Shape;452;p31"/>
            <p:cNvSpPr/>
            <p:nvPr/>
          </p:nvSpPr>
          <p:spPr>
            <a:xfrm>
              <a:off x="5221613" y="2811049"/>
              <a:ext cx="406567" cy="301608"/>
            </a:xfrm>
            <a:custGeom>
              <a:rect b="b" l="l" r="r" t="t"/>
              <a:pathLst>
                <a:path extrusionOk="0" h="11480" w="15475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0730"/>
                  </a:lnTo>
                  <a:cubicBezTo>
                    <a:pt x="0" y="11140"/>
                    <a:pt x="340" y="11479"/>
                    <a:pt x="749" y="11479"/>
                  </a:cubicBezTo>
                  <a:lnTo>
                    <a:pt x="14726" y="11479"/>
                  </a:lnTo>
                  <a:cubicBezTo>
                    <a:pt x="15135" y="11479"/>
                    <a:pt x="15475" y="11140"/>
                    <a:pt x="15475" y="10730"/>
                  </a:cubicBez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rgbClr val="DBE3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5221613" y="2811049"/>
              <a:ext cx="406567" cy="39382"/>
            </a:xfrm>
            <a:custGeom>
              <a:rect b="b" l="l" r="r" t="t"/>
              <a:pathLst>
                <a:path extrusionOk="0" h="1499" w="15475">
                  <a:moveTo>
                    <a:pt x="749" y="0"/>
                  </a:moveTo>
                  <a:cubicBezTo>
                    <a:pt x="340" y="0"/>
                    <a:pt x="0" y="333"/>
                    <a:pt x="0" y="749"/>
                  </a:cubicBezTo>
                  <a:lnTo>
                    <a:pt x="0" y="1498"/>
                  </a:lnTo>
                  <a:lnTo>
                    <a:pt x="15475" y="1498"/>
                  </a:lnTo>
                  <a:lnTo>
                    <a:pt x="15475" y="749"/>
                  </a:lnTo>
                  <a:cubicBezTo>
                    <a:pt x="15475" y="333"/>
                    <a:pt x="15135" y="0"/>
                    <a:pt x="1472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1"/>
            <p:cNvSpPr/>
            <p:nvPr/>
          </p:nvSpPr>
          <p:spPr>
            <a:xfrm>
              <a:off x="5247833" y="2811049"/>
              <a:ext cx="52519" cy="26246"/>
            </a:xfrm>
            <a:custGeom>
              <a:rect b="b" l="l" r="r" t="t"/>
              <a:pathLst>
                <a:path extrusionOk="0" h="999" w="1999">
                  <a:moveTo>
                    <a:pt x="1" y="0"/>
                  </a:moveTo>
                  <a:lnTo>
                    <a:pt x="1" y="250"/>
                  </a:lnTo>
                  <a:cubicBezTo>
                    <a:pt x="1" y="659"/>
                    <a:pt x="341" y="999"/>
                    <a:pt x="750" y="999"/>
                  </a:cubicBezTo>
                  <a:lnTo>
                    <a:pt x="1249" y="999"/>
                  </a:lnTo>
                  <a:cubicBezTo>
                    <a:pt x="1666" y="999"/>
                    <a:pt x="1999" y="659"/>
                    <a:pt x="1999" y="250"/>
                  </a:cubicBezTo>
                  <a:lnTo>
                    <a:pt x="1999" y="0"/>
                  </a:lnTo>
                  <a:close/>
                </a:path>
              </a:pathLst>
            </a:custGeom>
            <a:solidFill>
              <a:srgbClr val="8095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1"/>
            <p:cNvSpPr/>
            <p:nvPr/>
          </p:nvSpPr>
          <p:spPr>
            <a:xfrm>
              <a:off x="5549441" y="2811049"/>
              <a:ext cx="52492" cy="26246"/>
            </a:xfrm>
            <a:custGeom>
              <a:rect b="b" l="l" r="r" t="t"/>
              <a:pathLst>
                <a:path extrusionOk="0" h="999" w="1998">
                  <a:moveTo>
                    <a:pt x="0" y="0"/>
                  </a:moveTo>
                  <a:lnTo>
                    <a:pt x="0" y="250"/>
                  </a:lnTo>
                  <a:cubicBezTo>
                    <a:pt x="0" y="659"/>
                    <a:pt x="333" y="999"/>
                    <a:pt x="749" y="999"/>
                  </a:cubicBezTo>
                  <a:lnTo>
                    <a:pt x="1249" y="999"/>
                  </a:lnTo>
                  <a:cubicBezTo>
                    <a:pt x="1658" y="999"/>
                    <a:pt x="1998" y="659"/>
                    <a:pt x="1998" y="250"/>
                  </a:cubicBezTo>
                  <a:lnTo>
                    <a:pt x="1998" y="0"/>
                  </a:lnTo>
                  <a:close/>
                </a:path>
              </a:pathLst>
            </a:custGeom>
            <a:solidFill>
              <a:srgbClr val="8095A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260969" y="2784802"/>
              <a:ext cx="26272" cy="39382"/>
            </a:xfrm>
            <a:custGeom>
              <a:rect b="b" l="l" r="r" t="t"/>
              <a:pathLst>
                <a:path extrusionOk="0" h="1499" w="100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1249"/>
                  </a:lnTo>
                  <a:cubicBezTo>
                    <a:pt x="0" y="1381"/>
                    <a:pt x="111" y="1498"/>
                    <a:pt x="250" y="1498"/>
                  </a:cubicBezTo>
                  <a:lnTo>
                    <a:pt x="749" y="1498"/>
                  </a:lnTo>
                  <a:cubicBezTo>
                    <a:pt x="888" y="1498"/>
                    <a:pt x="999" y="1388"/>
                    <a:pt x="999" y="1249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rgbClr val="96A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260969" y="2784802"/>
              <a:ext cx="26272" cy="19704"/>
            </a:xfrm>
            <a:custGeom>
              <a:rect b="b" l="l" r="r" t="t"/>
              <a:pathLst>
                <a:path extrusionOk="0" h="750" w="1000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500"/>
                  </a:lnTo>
                  <a:cubicBezTo>
                    <a:pt x="0" y="638"/>
                    <a:pt x="111" y="749"/>
                    <a:pt x="250" y="749"/>
                  </a:cubicBezTo>
                  <a:lnTo>
                    <a:pt x="749" y="749"/>
                  </a:lnTo>
                  <a:cubicBezTo>
                    <a:pt x="888" y="749"/>
                    <a:pt x="999" y="638"/>
                    <a:pt x="999" y="500"/>
                  </a:cubicBezTo>
                  <a:lnTo>
                    <a:pt x="999" y="250"/>
                  </a:lnTo>
                  <a:cubicBezTo>
                    <a:pt x="999" y="111"/>
                    <a:pt x="888" y="0"/>
                    <a:pt x="749" y="0"/>
                  </a:cubicBezTo>
                  <a:close/>
                </a:path>
              </a:pathLst>
            </a:custGeom>
            <a:solidFill>
              <a:srgbClr val="B8C7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562551" y="2784802"/>
              <a:ext cx="26456" cy="39382"/>
            </a:xfrm>
            <a:custGeom>
              <a:rect b="b" l="l" r="r" t="t"/>
              <a:pathLst>
                <a:path extrusionOk="0" h="1499" w="1007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1249"/>
                  </a:lnTo>
                  <a:cubicBezTo>
                    <a:pt x="1" y="1381"/>
                    <a:pt x="119" y="1498"/>
                    <a:pt x="250" y="1498"/>
                  </a:cubicBezTo>
                  <a:lnTo>
                    <a:pt x="757" y="1498"/>
                  </a:lnTo>
                  <a:cubicBezTo>
                    <a:pt x="889" y="1498"/>
                    <a:pt x="1000" y="1388"/>
                    <a:pt x="1006" y="1249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rgbClr val="96A2A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5562551" y="2784802"/>
              <a:ext cx="26456" cy="19704"/>
            </a:xfrm>
            <a:custGeom>
              <a:rect b="b" l="l" r="r" t="t"/>
              <a:pathLst>
                <a:path extrusionOk="0" h="750" w="1007">
                  <a:moveTo>
                    <a:pt x="250" y="0"/>
                  </a:moveTo>
                  <a:cubicBezTo>
                    <a:pt x="119" y="0"/>
                    <a:pt x="1" y="111"/>
                    <a:pt x="1" y="250"/>
                  </a:cubicBezTo>
                  <a:lnTo>
                    <a:pt x="1" y="500"/>
                  </a:lnTo>
                  <a:cubicBezTo>
                    <a:pt x="1" y="638"/>
                    <a:pt x="119" y="749"/>
                    <a:pt x="250" y="749"/>
                  </a:cubicBezTo>
                  <a:lnTo>
                    <a:pt x="757" y="749"/>
                  </a:lnTo>
                  <a:cubicBezTo>
                    <a:pt x="889" y="749"/>
                    <a:pt x="1006" y="638"/>
                    <a:pt x="1006" y="500"/>
                  </a:cubicBezTo>
                  <a:lnTo>
                    <a:pt x="1006" y="250"/>
                  </a:lnTo>
                  <a:cubicBezTo>
                    <a:pt x="1006" y="111"/>
                    <a:pt x="889" y="0"/>
                    <a:pt x="757" y="0"/>
                  </a:cubicBezTo>
                  <a:close/>
                </a:path>
              </a:pathLst>
            </a:custGeom>
            <a:solidFill>
              <a:srgbClr val="B8C7D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5221613" y="2850405"/>
              <a:ext cx="406567" cy="13136"/>
            </a:xfrm>
            <a:custGeom>
              <a:rect b="b" l="l" r="r" t="t"/>
              <a:pathLst>
                <a:path extrusionOk="0" h="500" w="15475">
                  <a:moveTo>
                    <a:pt x="0" y="0"/>
                  </a:moveTo>
                  <a:lnTo>
                    <a:pt x="0" y="500"/>
                  </a:lnTo>
                  <a:lnTo>
                    <a:pt x="15475" y="500"/>
                  </a:lnTo>
                  <a:lnTo>
                    <a:pt x="15475" y="0"/>
                  </a:lnTo>
                  <a:close/>
                </a:path>
              </a:pathLst>
            </a:custGeom>
            <a:solidFill>
              <a:srgbClr val="CBD6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5260969" y="2889577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5260969" y="2942070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5260969" y="2994536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5352818" y="2994536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0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5444482" y="2994536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1"/>
                  </a:cubicBezTo>
                  <a:lnTo>
                    <a:pt x="0" y="750"/>
                  </a:lnTo>
                  <a:cubicBezTo>
                    <a:pt x="0" y="889"/>
                    <a:pt x="111" y="1000"/>
                    <a:pt x="250" y="1000"/>
                  </a:cubicBezTo>
                  <a:lnTo>
                    <a:pt x="1748" y="1000"/>
                  </a:lnTo>
                  <a:cubicBezTo>
                    <a:pt x="1887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5352818" y="2942070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5260969" y="3047028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5352818" y="2889577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5352818" y="3047028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0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5536489" y="2994536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1"/>
                  </a:moveTo>
                  <a:cubicBezTo>
                    <a:pt x="112" y="1"/>
                    <a:pt x="1" y="112"/>
                    <a:pt x="1" y="251"/>
                  </a:cubicBezTo>
                  <a:lnTo>
                    <a:pt x="1" y="750"/>
                  </a:lnTo>
                  <a:cubicBezTo>
                    <a:pt x="1" y="889"/>
                    <a:pt x="112" y="1000"/>
                    <a:pt x="251" y="1000"/>
                  </a:cubicBezTo>
                  <a:lnTo>
                    <a:pt x="1749" y="1000"/>
                  </a:lnTo>
                  <a:cubicBezTo>
                    <a:pt x="1881" y="1000"/>
                    <a:pt x="1998" y="889"/>
                    <a:pt x="1998" y="750"/>
                  </a:cubicBezTo>
                  <a:lnTo>
                    <a:pt x="1998" y="251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5536489" y="2889577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1"/>
                  </a:moveTo>
                  <a:cubicBezTo>
                    <a:pt x="112" y="1"/>
                    <a:pt x="1" y="112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1" y="1"/>
                    <a:pt x="174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5536489" y="3047028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50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444482" y="2942070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49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5444482" y="2889577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1"/>
                  </a:moveTo>
                  <a:cubicBezTo>
                    <a:pt x="111" y="1"/>
                    <a:pt x="0" y="112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2"/>
                    <a:pt x="1887" y="1"/>
                    <a:pt x="174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5536489" y="2942070"/>
              <a:ext cx="52519" cy="26272"/>
            </a:xfrm>
            <a:custGeom>
              <a:rect b="b" l="l" r="r" t="t"/>
              <a:pathLst>
                <a:path extrusionOk="0" h="1000" w="1999">
                  <a:moveTo>
                    <a:pt x="251" y="0"/>
                  </a:moveTo>
                  <a:cubicBezTo>
                    <a:pt x="112" y="0"/>
                    <a:pt x="1" y="111"/>
                    <a:pt x="1" y="250"/>
                  </a:cubicBezTo>
                  <a:lnTo>
                    <a:pt x="1" y="749"/>
                  </a:lnTo>
                  <a:cubicBezTo>
                    <a:pt x="1" y="888"/>
                    <a:pt x="112" y="999"/>
                    <a:pt x="251" y="999"/>
                  </a:cubicBezTo>
                  <a:lnTo>
                    <a:pt x="1749" y="999"/>
                  </a:lnTo>
                  <a:cubicBezTo>
                    <a:pt x="1881" y="999"/>
                    <a:pt x="1998" y="888"/>
                    <a:pt x="1998" y="749"/>
                  </a:cubicBezTo>
                  <a:lnTo>
                    <a:pt x="1998" y="250"/>
                  </a:lnTo>
                  <a:cubicBezTo>
                    <a:pt x="1998" y="111"/>
                    <a:pt x="1881" y="0"/>
                    <a:pt x="174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5444482" y="3047028"/>
              <a:ext cx="52492" cy="26272"/>
            </a:xfrm>
            <a:custGeom>
              <a:rect b="b" l="l" r="r" t="t"/>
              <a:pathLst>
                <a:path extrusionOk="0" h="1000" w="1998">
                  <a:moveTo>
                    <a:pt x="250" y="0"/>
                  </a:moveTo>
                  <a:cubicBezTo>
                    <a:pt x="111" y="0"/>
                    <a:pt x="0" y="111"/>
                    <a:pt x="0" y="250"/>
                  </a:cubicBezTo>
                  <a:lnTo>
                    <a:pt x="0" y="750"/>
                  </a:lnTo>
                  <a:cubicBezTo>
                    <a:pt x="0" y="888"/>
                    <a:pt x="111" y="999"/>
                    <a:pt x="250" y="999"/>
                  </a:cubicBezTo>
                  <a:lnTo>
                    <a:pt x="1748" y="999"/>
                  </a:lnTo>
                  <a:cubicBezTo>
                    <a:pt x="1887" y="999"/>
                    <a:pt x="1998" y="888"/>
                    <a:pt x="1998" y="750"/>
                  </a:cubicBezTo>
                  <a:lnTo>
                    <a:pt x="1998" y="250"/>
                  </a:lnTo>
                  <a:cubicBezTo>
                    <a:pt x="1998" y="111"/>
                    <a:pt x="1887" y="0"/>
                    <a:pt x="17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5533178" y="2935239"/>
              <a:ext cx="58824" cy="39645"/>
            </a:xfrm>
            <a:custGeom>
              <a:rect b="b" l="l" r="r" t="t"/>
              <a:pathLst>
                <a:path extrusionOk="0" h="1509" w="2239">
                  <a:moveTo>
                    <a:pt x="1875" y="0"/>
                  </a:moveTo>
                  <a:cubicBezTo>
                    <a:pt x="1814" y="0"/>
                    <a:pt x="1751" y="26"/>
                    <a:pt x="1694" y="87"/>
                  </a:cubicBezTo>
                  <a:lnTo>
                    <a:pt x="869" y="905"/>
                  </a:lnTo>
                  <a:lnTo>
                    <a:pt x="550" y="586"/>
                  </a:lnTo>
                  <a:cubicBezTo>
                    <a:pt x="494" y="525"/>
                    <a:pt x="430" y="500"/>
                    <a:pt x="369" y="500"/>
                  </a:cubicBezTo>
                  <a:cubicBezTo>
                    <a:pt x="172" y="500"/>
                    <a:pt x="1" y="760"/>
                    <a:pt x="196" y="940"/>
                  </a:cubicBezTo>
                  <a:lnTo>
                    <a:pt x="696" y="1439"/>
                  </a:lnTo>
                  <a:cubicBezTo>
                    <a:pt x="744" y="1481"/>
                    <a:pt x="807" y="1509"/>
                    <a:pt x="869" y="1509"/>
                  </a:cubicBezTo>
                  <a:cubicBezTo>
                    <a:pt x="938" y="1509"/>
                    <a:pt x="1001" y="1488"/>
                    <a:pt x="1049" y="1439"/>
                  </a:cubicBezTo>
                  <a:lnTo>
                    <a:pt x="2048" y="441"/>
                  </a:lnTo>
                  <a:cubicBezTo>
                    <a:pt x="2239" y="261"/>
                    <a:pt x="2070" y="0"/>
                    <a:pt x="1875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5349665" y="2935607"/>
              <a:ext cx="58141" cy="39277"/>
            </a:xfrm>
            <a:custGeom>
              <a:rect b="b" l="l" r="r" t="t"/>
              <a:pathLst>
                <a:path extrusionOk="0" h="1495" w="2213">
                  <a:moveTo>
                    <a:pt x="1861" y="1"/>
                  </a:moveTo>
                  <a:cubicBezTo>
                    <a:pt x="1805" y="1"/>
                    <a:pt x="1747" y="22"/>
                    <a:pt x="1695" y="73"/>
                  </a:cubicBezTo>
                  <a:lnTo>
                    <a:pt x="869" y="891"/>
                  </a:lnTo>
                  <a:lnTo>
                    <a:pt x="550" y="572"/>
                  </a:lnTo>
                  <a:cubicBezTo>
                    <a:pt x="494" y="511"/>
                    <a:pt x="430" y="486"/>
                    <a:pt x="369" y="486"/>
                  </a:cubicBezTo>
                  <a:cubicBezTo>
                    <a:pt x="172" y="486"/>
                    <a:pt x="1" y="746"/>
                    <a:pt x="196" y="926"/>
                  </a:cubicBezTo>
                  <a:lnTo>
                    <a:pt x="696" y="1425"/>
                  </a:lnTo>
                  <a:cubicBezTo>
                    <a:pt x="738" y="1467"/>
                    <a:pt x="800" y="1495"/>
                    <a:pt x="869" y="1495"/>
                  </a:cubicBezTo>
                  <a:cubicBezTo>
                    <a:pt x="932" y="1495"/>
                    <a:pt x="1001" y="1474"/>
                    <a:pt x="1043" y="1425"/>
                  </a:cubicBezTo>
                  <a:lnTo>
                    <a:pt x="2042" y="427"/>
                  </a:lnTo>
                  <a:cubicBezTo>
                    <a:pt x="2213" y="245"/>
                    <a:pt x="2050" y="1"/>
                    <a:pt x="1861" y="1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5441487" y="2987731"/>
              <a:ext cx="58798" cy="39645"/>
            </a:xfrm>
            <a:custGeom>
              <a:rect b="b" l="l" r="r" t="t"/>
              <a:pathLst>
                <a:path extrusionOk="0" h="1509" w="2238">
                  <a:moveTo>
                    <a:pt x="1870" y="0"/>
                  </a:moveTo>
                  <a:cubicBezTo>
                    <a:pt x="1809" y="0"/>
                    <a:pt x="1745" y="25"/>
                    <a:pt x="1689" y="86"/>
                  </a:cubicBezTo>
                  <a:lnTo>
                    <a:pt x="870" y="905"/>
                  </a:lnTo>
                  <a:lnTo>
                    <a:pt x="544" y="586"/>
                  </a:lnTo>
                  <a:cubicBezTo>
                    <a:pt x="488" y="525"/>
                    <a:pt x="425" y="499"/>
                    <a:pt x="364" y="499"/>
                  </a:cubicBezTo>
                  <a:cubicBezTo>
                    <a:pt x="168" y="499"/>
                    <a:pt x="0" y="760"/>
                    <a:pt x="190" y="940"/>
                  </a:cubicBezTo>
                  <a:lnTo>
                    <a:pt x="690" y="1439"/>
                  </a:lnTo>
                  <a:cubicBezTo>
                    <a:pt x="738" y="1481"/>
                    <a:pt x="801" y="1508"/>
                    <a:pt x="863" y="1508"/>
                  </a:cubicBezTo>
                  <a:cubicBezTo>
                    <a:pt x="933" y="1508"/>
                    <a:pt x="995" y="1481"/>
                    <a:pt x="1044" y="1432"/>
                  </a:cubicBezTo>
                  <a:lnTo>
                    <a:pt x="2042" y="440"/>
                  </a:lnTo>
                  <a:cubicBezTo>
                    <a:pt x="2238" y="260"/>
                    <a:pt x="2067" y="0"/>
                    <a:pt x="1870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5258631" y="3040565"/>
              <a:ext cx="57353" cy="39277"/>
            </a:xfrm>
            <a:custGeom>
              <a:rect b="b" l="l" r="r" t="t"/>
              <a:pathLst>
                <a:path extrusionOk="0" h="1495" w="2183">
                  <a:moveTo>
                    <a:pt x="1835" y="0"/>
                  </a:moveTo>
                  <a:cubicBezTo>
                    <a:pt x="1778" y="0"/>
                    <a:pt x="1718" y="22"/>
                    <a:pt x="1664" y="73"/>
                  </a:cubicBezTo>
                  <a:lnTo>
                    <a:pt x="838" y="892"/>
                  </a:lnTo>
                  <a:lnTo>
                    <a:pt x="519" y="572"/>
                  </a:lnTo>
                  <a:cubicBezTo>
                    <a:pt x="465" y="521"/>
                    <a:pt x="405" y="499"/>
                    <a:pt x="348" y="499"/>
                  </a:cubicBezTo>
                  <a:cubicBezTo>
                    <a:pt x="159" y="499"/>
                    <a:pt x="0" y="738"/>
                    <a:pt x="166" y="919"/>
                  </a:cubicBezTo>
                  <a:lnTo>
                    <a:pt x="665" y="1419"/>
                  </a:lnTo>
                  <a:cubicBezTo>
                    <a:pt x="714" y="1467"/>
                    <a:pt x="776" y="1495"/>
                    <a:pt x="838" y="1495"/>
                  </a:cubicBezTo>
                  <a:cubicBezTo>
                    <a:pt x="908" y="1495"/>
                    <a:pt x="970" y="1467"/>
                    <a:pt x="1019" y="1419"/>
                  </a:cubicBezTo>
                  <a:lnTo>
                    <a:pt x="2018" y="420"/>
                  </a:lnTo>
                  <a:cubicBezTo>
                    <a:pt x="2183" y="239"/>
                    <a:pt x="2024" y="0"/>
                    <a:pt x="1835" y="0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5442118" y="2882746"/>
              <a:ext cx="58167" cy="39671"/>
            </a:xfrm>
            <a:custGeom>
              <a:rect b="b" l="l" r="r" t="t"/>
              <a:pathLst>
                <a:path extrusionOk="0" h="1510" w="2214">
                  <a:moveTo>
                    <a:pt x="1846" y="1"/>
                  </a:moveTo>
                  <a:cubicBezTo>
                    <a:pt x="1785" y="1"/>
                    <a:pt x="1721" y="26"/>
                    <a:pt x="1665" y="87"/>
                  </a:cubicBezTo>
                  <a:lnTo>
                    <a:pt x="846" y="913"/>
                  </a:lnTo>
                  <a:lnTo>
                    <a:pt x="520" y="587"/>
                  </a:lnTo>
                  <a:cubicBezTo>
                    <a:pt x="467" y="538"/>
                    <a:pt x="408" y="517"/>
                    <a:pt x="353" y="517"/>
                  </a:cubicBezTo>
                  <a:cubicBezTo>
                    <a:pt x="162" y="517"/>
                    <a:pt x="0" y="758"/>
                    <a:pt x="166" y="940"/>
                  </a:cubicBezTo>
                  <a:lnTo>
                    <a:pt x="666" y="1440"/>
                  </a:lnTo>
                  <a:cubicBezTo>
                    <a:pt x="714" y="1488"/>
                    <a:pt x="777" y="1509"/>
                    <a:pt x="839" y="1509"/>
                  </a:cubicBezTo>
                  <a:cubicBezTo>
                    <a:pt x="909" y="1509"/>
                    <a:pt x="971" y="1488"/>
                    <a:pt x="1020" y="1440"/>
                  </a:cubicBezTo>
                  <a:lnTo>
                    <a:pt x="2018" y="441"/>
                  </a:lnTo>
                  <a:cubicBezTo>
                    <a:pt x="2214" y="261"/>
                    <a:pt x="2043" y="1"/>
                    <a:pt x="1846" y="1"/>
                  </a:cubicBezTo>
                  <a:close/>
                </a:path>
              </a:pathLst>
            </a:custGeom>
            <a:solidFill>
              <a:srgbClr val="8F9BA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2" name="Google Shape;482;p31"/>
          <p:cNvGrpSpPr/>
          <p:nvPr/>
        </p:nvGrpSpPr>
        <p:grpSpPr>
          <a:xfrm>
            <a:off x="5786691" y="2500356"/>
            <a:ext cx="1149115" cy="1131001"/>
            <a:chOff x="1807340" y="793918"/>
            <a:chExt cx="1195500" cy="1164900"/>
          </a:xfrm>
        </p:grpSpPr>
        <p:sp>
          <p:nvSpPr>
            <p:cNvPr id="483" name="Google Shape;483;p31"/>
            <p:cNvSpPr/>
            <p:nvPr/>
          </p:nvSpPr>
          <p:spPr>
            <a:xfrm>
              <a:off x="1807340" y="793918"/>
              <a:ext cx="1195500" cy="1164900"/>
            </a:xfrm>
            <a:prstGeom prst="donut">
              <a:avLst>
                <a:gd fmla="val 964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  <p:sp>
          <p:nvSpPr>
            <p:cNvPr id="484" name="Google Shape;484;p31"/>
            <p:cNvSpPr/>
            <p:nvPr/>
          </p:nvSpPr>
          <p:spPr>
            <a:xfrm>
              <a:off x="1807340" y="793918"/>
              <a:ext cx="1195500" cy="1164900"/>
            </a:xfrm>
            <a:prstGeom prst="blockArc">
              <a:avLst>
                <a:gd fmla="val 6376279" name="adj1"/>
                <a:gd fmla="val 16350402" name="adj2"/>
                <a:gd fmla="val 1001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485" name="Google Shape;485;p31"/>
          <p:cNvGrpSpPr/>
          <p:nvPr/>
        </p:nvGrpSpPr>
        <p:grpSpPr>
          <a:xfrm>
            <a:off x="5923127" y="3708443"/>
            <a:ext cx="435820" cy="205928"/>
            <a:chOff x="1949284" y="2038214"/>
            <a:chExt cx="453413" cy="212100"/>
          </a:xfrm>
        </p:grpSpPr>
        <p:sp>
          <p:nvSpPr>
            <p:cNvPr id="486" name="Google Shape;486;p31"/>
            <p:cNvSpPr txBox="1"/>
            <p:nvPr/>
          </p:nvSpPr>
          <p:spPr>
            <a:xfrm>
              <a:off x="2026797" y="2038214"/>
              <a:ext cx="375900" cy="2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Oxygen"/>
                  <a:ea typeface="Oxygen"/>
                  <a:cs typeface="Oxygen"/>
                  <a:sym typeface="Oxygen"/>
                </a:rPr>
                <a:t>no</a:t>
              </a:r>
              <a:endParaRPr sz="8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87" name="Google Shape;487;p31"/>
            <p:cNvSpPr/>
            <p:nvPr/>
          </p:nvSpPr>
          <p:spPr>
            <a:xfrm>
              <a:off x="1949284" y="2088851"/>
              <a:ext cx="102300" cy="110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grpSp>
        <p:nvGrpSpPr>
          <p:cNvPr id="488" name="Google Shape;488;p31"/>
          <p:cNvGrpSpPr/>
          <p:nvPr/>
        </p:nvGrpSpPr>
        <p:grpSpPr>
          <a:xfrm>
            <a:off x="6476332" y="3708454"/>
            <a:ext cx="484567" cy="205928"/>
            <a:chOff x="2524819" y="2038224"/>
            <a:chExt cx="504127" cy="212100"/>
          </a:xfrm>
        </p:grpSpPr>
        <p:sp>
          <p:nvSpPr>
            <p:cNvPr id="489" name="Google Shape;489;p31"/>
            <p:cNvSpPr txBox="1"/>
            <p:nvPr/>
          </p:nvSpPr>
          <p:spPr>
            <a:xfrm>
              <a:off x="2611047" y="2038224"/>
              <a:ext cx="417900" cy="212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800">
                  <a:solidFill>
                    <a:schemeClr val="accent5"/>
                  </a:solidFill>
                  <a:latin typeface="Oxygen"/>
                  <a:ea typeface="Oxygen"/>
                  <a:cs typeface="Oxygen"/>
                  <a:sym typeface="Oxygen"/>
                </a:rPr>
                <a:t>si</a:t>
              </a:r>
              <a:endParaRPr sz="8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0" name="Google Shape;490;p31"/>
            <p:cNvSpPr/>
            <p:nvPr/>
          </p:nvSpPr>
          <p:spPr>
            <a:xfrm>
              <a:off x="2524819" y="2088842"/>
              <a:ext cx="113700" cy="1107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/>
            </a:p>
          </p:txBody>
        </p:sp>
      </p:grpSp>
      <p:sp>
        <p:nvSpPr>
          <p:cNvPr id="491" name="Google Shape;491;p31"/>
          <p:cNvSpPr txBox="1"/>
          <p:nvPr/>
        </p:nvSpPr>
        <p:spPr>
          <a:xfrm>
            <a:off x="5750944" y="4159522"/>
            <a:ext cx="12207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Cuenta con un crédito hipotecario.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92" name="Google Shape;492;p31"/>
          <p:cNvSpPr txBox="1"/>
          <p:nvPr>
            <p:ph idx="4294967295" type="title"/>
          </p:nvPr>
        </p:nvSpPr>
        <p:spPr>
          <a:xfrm>
            <a:off x="6018082" y="3914392"/>
            <a:ext cx="713700" cy="33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accent3"/>
                </a:solidFill>
              </a:rPr>
              <a:t>55%</a:t>
            </a:r>
            <a:endParaRPr sz="2300">
              <a:solidFill>
                <a:schemeClr val="accent3"/>
              </a:solidFill>
            </a:endParaRPr>
          </a:p>
        </p:txBody>
      </p:sp>
      <p:grpSp>
        <p:nvGrpSpPr>
          <p:cNvPr id="493" name="Google Shape;493;p31"/>
          <p:cNvGrpSpPr/>
          <p:nvPr/>
        </p:nvGrpSpPr>
        <p:grpSpPr>
          <a:xfrm>
            <a:off x="6040130" y="2778767"/>
            <a:ext cx="635613" cy="572722"/>
            <a:chOff x="2070970" y="1062572"/>
            <a:chExt cx="661546" cy="627571"/>
          </a:xfrm>
        </p:grpSpPr>
        <p:sp>
          <p:nvSpPr>
            <p:cNvPr id="494" name="Google Shape;494;p31"/>
            <p:cNvSpPr/>
            <p:nvPr/>
          </p:nvSpPr>
          <p:spPr>
            <a:xfrm>
              <a:off x="2514017" y="1453831"/>
              <a:ext cx="212051" cy="153515"/>
            </a:xfrm>
            <a:custGeom>
              <a:rect b="b" l="l" r="r" t="t"/>
              <a:pathLst>
                <a:path extrusionOk="0" h="49243" w="75936">
                  <a:moveTo>
                    <a:pt x="41505" y="0"/>
                  </a:moveTo>
                  <a:cubicBezTo>
                    <a:pt x="25916" y="0"/>
                    <a:pt x="27855" y="21643"/>
                    <a:pt x="27855" y="21643"/>
                  </a:cubicBezTo>
                  <a:lnTo>
                    <a:pt x="0" y="49243"/>
                  </a:lnTo>
                  <a:lnTo>
                    <a:pt x="72680" y="48538"/>
                  </a:lnTo>
                  <a:cubicBezTo>
                    <a:pt x="72680" y="48538"/>
                    <a:pt x="75935" y="36257"/>
                    <a:pt x="58646" y="33451"/>
                  </a:cubicBezTo>
                  <a:cubicBezTo>
                    <a:pt x="41356" y="30643"/>
                    <a:pt x="74259" y="9591"/>
                    <a:pt x="48997" y="1346"/>
                  </a:cubicBezTo>
                  <a:cubicBezTo>
                    <a:pt x="46133" y="411"/>
                    <a:pt x="43652" y="0"/>
                    <a:pt x="4150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5" name="Google Shape;495;p31"/>
            <p:cNvSpPr/>
            <p:nvPr/>
          </p:nvSpPr>
          <p:spPr>
            <a:xfrm>
              <a:off x="2452451" y="1062572"/>
              <a:ext cx="103579" cy="160695"/>
            </a:xfrm>
            <a:custGeom>
              <a:rect b="b" l="l" r="r" t="t"/>
              <a:pathLst>
                <a:path extrusionOk="0" h="51546" w="37092">
                  <a:moveTo>
                    <a:pt x="18545" y="0"/>
                  </a:moveTo>
                  <a:cubicBezTo>
                    <a:pt x="8304" y="0"/>
                    <a:pt x="1" y="8303"/>
                    <a:pt x="1" y="18545"/>
                  </a:cubicBezTo>
                  <a:cubicBezTo>
                    <a:pt x="1" y="19191"/>
                    <a:pt x="35" y="19838"/>
                    <a:pt x="102" y="20482"/>
                  </a:cubicBezTo>
                  <a:lnTo>
                    <a:pt x="93" y="20482"/>
                  </a:lnTo>
                  <a:cubicBezTo>
                    <a:pt x="93" y="20482"/>
                    <a:pt x="1645" y="37630"/>
                    <a:pt x="18482" y="51424"/>
                  </a:cubicBezTo>
                  <a:lnTo>
                    <a:pt x="18482" y="51546"/>
                  </a:lnTo>
                  <a:cubicBezTo>
                    <a:pt x="18508" y="51526"/>
                    <a:pt x="18529" y="51505"/>
                    <a:pt x="18554" y="51485"/>
                  </a:cubicBezTo>
                  <a:cubicBezTo>
                    <a:pt x="18580" y="51505"/>
                    <a:pt x="18602" y="51526"/>
                    <a:pt x="18626" y="51546"/>
                  </a:cubicBezTo>
                  <a:lnTo>
                    <a:pt x="18626" y="51424"/>
                  </a:lnTo>
                  <a:cubicBezTo>
                    <a:pt x="35464" y="37632"/>
                    <a:pt x="37016" y="20482"/>
                    <a:pt x="37016" y="20482"/>
                  </a:cubicBezTo>
                  <a:lnTo>
                    <a:pt x="36989" y="20482"/>
                  </a:lnTo>
                  <a:cubicBezTo>
                    <a:pt x="37057" y="19838"/>
                    <a:pt x="37090" y="19191"/>
                    <a:pt x="37091" y="18545"/>
                  </a:cubicBezTo>
                  <a:cubicBezTo>
                    <a:pt x="37091" y="8303"/>
                    <a:pt x="28788" y="0"/>
                    <a:pt x="1854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6" name="Google Shape;496;p31"/>
            <p:cNvSpPr/>
            <p:nvPr/>
          </p:nvSpPr>
          <p:spPr>
            <a:xfrm>
              <a:off x="2473998" y="1084931"/>
              <a:ext cx="60486" cy="67528"/>
            </a:xfrm>
            <a:custGeom>
              <a:rect b="b" l="l" r="r" t="t"/>
              <a:pathLst>
                <a:path extrusionOk="0" h="21661" w="21660">
                  <a:moveTo>
                    <a:pt x="10829" y="1"/>
                  </a:moveTo>
                  <a:cubicBezTo>
                    <a:pt x="7958" y="1"/>
                    <a:pt x="5202" y="1143"/>
                    <a:pt x="3173" y="3174"/>
                  </a:cubicBezTo>
                  <a:cubicBezTo>
                    <a:pt x="1142" y="5203"/>
                    <a:pt x="0" y="7959"/>
                    <a:pt x="0" y="10830"/>
                  </a:cubicBezTo>
                  <a:cubicBezTo>
                    <a:pt x="0" y="13702"/>
                    <a:pt x="1142" y="16457"/>
                    <a:pt x="3173" y="18488"/>
                  </a:cubicBezTo>
                  <a:cubicBezTo>
                    <a:pt x="5202" y="20519"/>
                    <a:pt x="7958" y="21660"/>
                    <a:pt x="10829" y="21660"/>
                  </a:cubicBezTo>
                  <a:cubicBezTo>
                    <a:pt x="13702" y="21660"/>
                    <a:pt x="16456" y="20519"/>
                    <a:pt x="18487" y="18488"/>
                  </a:cubicBezTo>
                  <a:cubicBezTo>
                    <a:pt x="20518" y="16457"/>
                    <a:pt x="21660" y="13702"/>
                    <a:pt x="21660" y="10830"/>
                  </a:cubicBezTo>
                  <a:cubicBezTo>
                    <a:pt x="21660" y="7959"/>
                    <a:pt x="20518" y="5203"/>
                    <a:pt x="18487" y="3174"/>
                  </a:cubicBezTo>
                  <a:cubicBezTo>
                    <a:pt x="16456" y="1143"/>
                    <a:pt x="13702" y="1"/>
                    <a:pt x="108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7" name="Google Shape;497;p31"/>
            <p:cNvSpPr/>
            <p:nvPr/>
          </p:nvSpPr>
          <p:spPr>
            <a:xfrm>
              <a:off x="2484953" y="1097482"/>
              <a:ext cx="38576" cy="43065"/>
            </a:xfrm>
            <a:custGeom>
              <a:rect b="b" l="l" r="r" t="t"/>
              <a:pathLst>
                <a:path extrusionOk="0" h="13814" w="13814">
                  <a:moveTo>
                    <a:pt x="6906" y="1"/>
                  </a:moveTo>
                  <a:cubicBezTo>
                    <a:pt x="5076" y="1"/>
                    <a:pt x="3319" y="728"/>
                    <a:pt x="2023" y="2023"/>
                  </a:cubicBezTo>
                  <a:cubicBezTo>
                    <a:pt x="728" y="3319"/>
                    <a:pt x="1" y="5076"/>
                    <a:pt x="1" y="6906"/>
                  </a:cubicBezTo>
                  <a:cubicBezTo>
                    <a:pt x="1" y="8738"/>
                    <a:pt x="728" y="10495"/>
                    <a:pt x="2023" y="11791"/>
                  </a:cubicBezTo>
                  <a:cubicBezTo>
                    <a:pt x="3319" y="13086"/>
                    <a:pt x="5076" y="13813"/>
                    <a:pt x="6906" y="13813"/>
                  </a:cubicBezTo>
                  <a:cubicBezTo>
                    <a:pt x="8738" y="13813"/>
                    <a:pt x="10495" y="13086"/>
                    <a:pt x="11791" y="11791"/>
                  </a:cubicBezTo>
                  <a:cubicBezTo>
                    <a:pt x="13086" y="10495"/>
                    <a:pt x="13813" y="8738"/>
                    <a:pt x="13813" y="6906"/>
                  </a:cubicBezTo>
                  <a:cubicBezTo>
                    <a:pt x="13813" y="5076"/>
                    <a:pt x="13086" y="3319"/>
                    <a:pt x="11791" y="2023"/>
                  </a:cubicBezTo>
                  <a:cubicBezTo>
                    <a:pt x="10495" y="728"/>
                    <a:pt x="8738" y="1"/>
                    <a:pt x="690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8" name="Google Shape;498;p31"/>
            <p:cNvSpPr/>
            <p:nvPr/>
          </p:nvSpPr>
          <p:spPr>
            <a:xfrm>
              <a:off x="2345889" y="1169568"/>
              <a:ext cx="46813" cy="107067"/>
            </a:xfrm>
            <a:custGeom>
              <a:rect b="b" l="l" r="r" t="t"/>
              <a:pathLst>
                <a:path extrusionOk="0" h="34344" w="16764">
                  <a:moveTo>
                    <a:pt x="0" y="1"/>
                  </a:moveTo>
                  <a:lnTo>
                    <a:pt x="0" y="34343"/>
                  </a:lnTo>
                  <a:lnTo>
                    <a:pt x="16764" y="34343"/>
                  </a:lnTo>
                  <a:lnTo>
                    <a:pt x="1676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499" name="Google Shape;499;p31"/>
            <p:cNvSpPr/>
            <p:nvPr/>
          </p:nvSpPr>
          <p:spPr>
            <a:xfrm>
              <a:off x="2331756" y="1143050"/>
              <a:ext cx="76286" cy="31041"/>
            </a:xfrm>
            <a:custGeom>
              <a:rect b="b" l="l" r="r" t="t"/>
              <a:pathLst>
                <a:path extrusionOk="0" h="9957" w="27318">
                  <a:moveTo>
                    <a:pt x="1" y="0"/>
                  </a:moveTo>
                  <a:lnTo>
                    <a:pt x="1815" y="9956"/>
                  </a:lnTo>
                  <a:lnTo>
                    <a:pt x="25364" y="9956"/>
                  </a:lnTo>
                  <a:lnTo>
                    <a:pt x="27317" y="119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0" name="Google Shape;500;p31"/>
            <p:cNvSpPr/>
            <p:nvPr/>
          </p:nvSpPr>
          <p:spPr>
            <a:xfrm>
              <a:off x="2316141" y="1352493"/>
              <a:ext cx="319163" cy="254488"/>
            </a:xfrm>
            <a:custGeom>
              <a:rect b="b" l="l" r="r" t="t"/>
              <a:pathLst>
                <a:path extrusionOk="0" h="81632" w="114293">
                  <a:moveTo>
                    <a:pt x="0" y="1"/>
                  </a:moveTo>
                  <a:lnTo>
                    <a:pt x="1442" y="81632"/>
                  </a:lnTo>
                  <a:lnTo>
                    <a:pt x="107177" y="81632"/>
                  </a:lnTo>
                  <a:lnTo>
                    <a:pt x="114292" y="462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1" name="Google Shape;501;p31"/>
            <p:cNvSpPr/>
            <p:nvPr/>
          </p:nvSpPr>
          <p:spPr>
            <a:xfrm>
              <a:off x="2271422" y="1272230"/>
              <a:ext cx="385616" cy="95891"/>
            </a:xfrm>
            <a:custGeom>
              <a:rect b="b" l="l" r="r" t="t"/>
              <a:pathLst>
                <a:path extrusionOk="0" h="30759" w="138090">
                  <a:moveTo>
                    <a:pt x="0" y="0"/>
                  </a:moveTo>
                  <a:lnTo>
                    <a:pt x="0" y="24843"/>
                  </a:lnTo>
                  <a:lnTo>
                    <a:pt x="138089" y="30758"/>
                  </a:lnTo>
                  <a:lnTo>
                    <a:pt x="138089" y="30758"/>
                  </a:lnTo>
                  <a:lnTo>
                    <a:pt x="131464" y="135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2" name="Google Shape;502;p31"/>
            <p:cNvSpPr/>
            <p:nvPr/>
          </p:nvSpPr>
          <p:spPr>
            <a:xfrm>
              <a:off x="2102341" y="1136345"/>
              <a:ext cx="358510" cy="241235"/>
            </a:xfrm>
            <a:custGeom>
              <a:rect b="b" l="l" r="r" t="t"/>
              <a:pathLst>
                <a:path extrusionOk="0" h="77381" w="128383">
                  <a:moveTo>
                    <a:pt x="63837" y="1"/>
                  </a:moveTo>
                  <a:lnTo>
                    <a:pt x="1" y="71145"/>
                  </a:lnTo>
                  <a:lnTo>
                    <a:pt x="10361" y="77336"/>
                  </a:lnTo>
                  <a:lnTo>
                    <a:pt x="116920" y="77381"/>
                  </a:lnTo>
                  <a:lnTo>
                    <a:pt x="128382" y="71145"/>
                  </a:lnTo>
                  <a:lnTo>
                    <a:pt x="6383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3" name="Google Shape;503;p31"/>
            <p:cNvSpPr/>
            <p:nvPr/>
          </p:nvSpPr>
          <p:spPr>
            <a:xfrm>
              <a:off x="2131445" y="1222148"/>
              <a:ext cx="298323" cy="310618"/>
            </a:xfrm>
            <a:custGeom>
              <a:rect b="b" l="l" r="r" t="t"/>
              <a:pathLst>
                <a:path extrusionOk="0" h="99637" w="106830">
                  <a:moveTo>
                    <a:pt x="53415" y="1"/>
                  </a:moveTo>
                  <a:lnTo>
                    <a:pt x="1" y="49819"/>
                  </a:lnTo>
                  <a:lnTo>
                    <a:pt x="53415" y="99636"/>
                  </a:lnTo>
                  <a:lnTo>
                    <a:pt x="106830" y="49819"/>
                  </a:lnTo>
                  <a:lnTo>
                    <a:pt x="5341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4" name="Google Shape;504;p31"/>
            <p:cNvSpPr/>
            <p:nvPr/>
          </p:nvSpPr>
          <p:spPr>
            <a:xfrm>
              <a:off x="2131445" y="1377455"/>
              <a:ext cx="298323" cy="229535"/>
            </a:xfrm>
            <a:custGeom>
              <a:rect b="b" l="l" r="r" t="t"/>
              <a:pathLst>
                <a:path extrusionOk="0" h="73628" w="106830">
                  <a:moveTo>
                    <a:pt x="1" y="1"/>
                  </a:moveTo>
                  <a:lnTo>
                    <a:pt x="9514" y="73627"/>
                  </a:lnTo>
                  <a:lnTo>
                    <a:pt x="97586" y="73627"/>
                  </a:lnTo>
                  <a:lnTo>
                    <a:pt x="1068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5" name="Google Shape;505;p31"/>
            <p:cNvSpPr/>
            <p:nvPr/>
          </p:nvSpPr>
          <p:spPr>
            <a:xfrm>
              <a:off x="2423546" y="1408434"/>
              <a:ext cx="191702" cy="159828"/>
            </a:xfrm>
            <a:custGeom>
              <a:rect b="b" l="l" r="r" t="t"/>
              <a:pathLst>
                <a:path extrusionOk="0" h="51268" w="68649">
                  <a:moveTo>
                    <a:pt x="68649" y="1"/>
                  </a:moveTo>
                  <a:lnTo>
                    <a:pt x="5519" y="73"/>
                  </a:lnTo>
                  <a:lnTo>
                    <a:pt x="0" y="51268"/>
                  </a:lnTo>
                  <a:lnTo>
                    <a:pt x="62385" y="50807"/>
                  </a:lnTo>
                  <a:lnTo>
                    <a:pt x="686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6" name="Google Shape;506;p31"/>
            <p:cNvSpPr/>
            <p:nvPr/>
          </p:nvSpPr>
          <p:spPr>
            <a:xfrm>
              <a:off x="2437941" y="1422070"/>
              <a:ext cx="161434" cy="130586"/>
            </a:xfrm>
            <a:custGeom>
              <a:rect b="b" l="l" r="r" t="t"/>
              <a:pathLst>
                <a:path extrusionOk="0" h="41888" w="57810">
                  <a:moveTo>
                    <a:pt x="4497" y="0"/>
                  </a:moveTo>
                  <a:lnTo>
                    <a:pt x="0" y="41888"/>
                  </a:lnTo>
                  <a:lnTo>
                    <a:pt x="53619" y="41888"/>
                  </a:lnTo>
                  <a:lnTo>
                    <a:pt x="578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7" name="Google Shape;507;p31"/>
            <p:cNvSpPr/>
            <p:nvPr/>
          </p:nvSpPr>
          <p:spPr>
            <a:xfrm>
              <a:off x="2244893" y="1501900"/>
              <a:ext cx="70832" cy="105032"/>
            </a:xfrm>
            <a:custGeom>
              <a:rect b="b" l="l" r="r" t="t"/>
              <a:pathLst>
                <a:path extrusionOk="0" h="33691" w="25365">
                  <a:moveTo>
                    <a:pt x="1" y="1"/>
                  </a:moveTo>
                  <a:lnTo>
                    <a:pt x="1785" y="33691"/>
                  </a:lnTo>
                  <a:lnTo>
                    <a:pt x="23499" y="33691"/>
                  </a:lnTo>
                  <a:lnTo>
                    <a:pt x="2536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8" name="Google Shape;508;p31"/>
            <p:cNvSpPr/>
            <p:nvPr/>
          </p:nvSpPr>
          <p:spPr>
            <a:xfrm>
              <a:off x="2212405" y="1346071"/>
              <a:ext cx="134699" cy="145678"/>
            </a:xfrm>
            <a:custGeom>
              <a:rect b="b" l="l" r="r" t="t"/>
              <a:pathLst>
                <a:path extrusionOk="0" h="46729" w="48236">
                  <a:moveTo>
                    <a:pt x="48236" y="1"/>
                  </a:moveTo>
                  <a:lnTo>
                    <a:pt x="0" y="1252"/>
                  </a:lnTo>
                  <a:lnTo>
                    <a:pt x="1672" y="46728"/>
                  </a:lnTo>
                  <a:lnTo>
                    <a:pt x="46479" y="46395"/>
                  </a:lnTo>
                  <a:lnTo>
                    <a:pt x="4823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09" name="Google Shape;509;p31"/>
            <p:cNvSpPr/>
            <p:nvPr/>
          </p:nvSpPr>
          <p:spPr>
            <a:xfrm>
              <a:off x="2223832" y="1362267"/>
              <a:ext cx="108564" cy="117156"/>
            </a:xfrm>
            <a:custGeom>
              <a:rect b="b" l="l" r="r" t="t"/>
              <a:pathLst>
                <a:path extrusionOk="0" h="37580" w="38877">
                  <a:moveTo>
                    <a:pt x="0" y="1"/>
                  </a:moveTo>
                  <a:lnTo>
                    <a:pt x="778" y="37579"/>
                  </a:lnTo>
                  <a:lnTo>
                    <a:pt x="38357" y="37579"/>
                  </a:lnTo>
                  <a:lnTo>
                    <a:pt x="388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0" name="Google Shape;510;p31"/>
            <p:cNvSpPr/>
            <p:nvPr/>
          </p:nvSpPr>
          <p:spPr>
            <a:xfrm>
              <a:off x="2236460" y="1588002"/>
              <a:ext cx="87927" cy="19057"/>
            </a:xfrm>
            <a:custGeom>
              <a:rect b="b" l="l" r="r" t="t"/>
              <a:pathLst>
                <a:path extrusionOk="0" h="6113" w="31487">
                  <a:moveTo>
                    <a:pt x="30129" y="0"/>
                  </a:moveTo>
                  <a:lnTo>
                    <a:pt x="1261" y="459"/>
                  </a:lnTo>
                  <a:lnTo>
                    <a:pt x="1" y="6112"/>
                  </a:lnTo>
                  <a:lnTo>
                    <a:pt x="31486" y="6112"/>
                  </a:lnTo>
                  <a:lnTo>
                    <a:pt x="301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1" name="Google Shape;511;p31"/>
            <p:cNvSpPr/>
            <p:nvPr/>
          </p:nvSpPr>
          <p:spPr>
            <a:xfrm>
              <a:off x="2274197" y="1351920"/>
              <a:ext cx="10017" cy="138322"/>
            </a:xfrm>
            <a:custGeom>
              <a:rect b="b" l="l" r="r" t="t"/>
              <a:pathLst>
                <a:path extrusionOk="0" h="46770" w="2767">
                  <a:moveTo>
                    <a:pt x="2767" y="0"/>
                  </a:moveTo>
                  <a:lnTo>
                    <a:pt x="1" y="1152"/>
                  </a:lnTo>
                  <a:lnTo>
                    <a:pt x="232" y="46539"/>
                  </a:lnTo>
                  <a:lnTo>
                    <a:pt x="2767" y="46770"/>
                  </a:lnTo>
                  <a:lnTo>
                    <a:pt x="276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2" name="Google Shape;512;p31"/>
            <p:cNvSpPr/>
            <p:nvPr/>
          </p:nvSpPr>
          <p:spPr>
            <a:xfrm>
              <a:off x="2216750" y="1399159"/>
              <a:ext cx="130902" cy="8570"/>
            </a:xfrm>
            <a:custGeom>
              <a:rect b="b" l="l" r="r" t="t"/>
              <a:pathLst>
                <a:path extrusionOk="0" h="2749" w="48527">
                  <a:moveTo>
                    <a:pt x="48252" y="1"/>
                  </a:moveTo>
                  <a:lnTo>
                    <a:pt x="550" y="412"/>
                  </a:lnTo>
                  <a:lnTo>
                    <a:pt x="0" y="2749"/>
                  </a:lnTo>
                  <a:lnTo>
                    <a:pt x="0" y="2749"/>
                  </a:lnTo>
                  <a:lnTo>
                    <a:pt x="48526" y="1925"/>
                  </a:lnTo>
                  <a:lnTo>
                    <a:pt x="4825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3" name="Google Shape;513;p31"/>
            <p:cNvSpPr/>
            <p:nvPr/>
          </p:nvSpPr>
          <p:spPr>
            <a:xfrm>
              <a:off x="2124341" y="1204777"/>
              <a:ext cx="314824" cy="172681"/>
            </a:xfrm>
            <a:custGeom>
              <a:rect b="b" l="l" r="r" t="t"/>
              <a:pathLst>
                <a:path extrusionOk="0" h="55391" w="112739">
                  <a:moveTo>
                    <a:pt x="56246" y="1"/>
                  </a:moveTo>
                  <a:lnTo>
                    <a:pt x="0" y="54015"/>
                  </a:lnTo>
                  <a:lnTo>
                    <a:pt x="2545" y="55391"/>
                  </a:lnTo>
                  <a:lnTo>
                    <a:pt x="55959" y="5573"/>
                  </a:lnTo>
                  <a:lnTo>
                    <a:pt x="109374" y="55391"/>
                  </a:lnTo>
                  <a:lnTo>
                    <a:pt x="112738" y="53272"/>
                  </a:lnTo>
                  <a:lnTo>
                    <a:pt x="562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4" name="Google Shape;514;p31"/>
            <p:cNvSpPr/>
            <p:nvPr/>
          </p:nvSpPr>
          <p:spPr>
            <a:xfrm>
              <a:off x="2070970" y="1603253"/>
              <a:ext cx="661546" cy="28884"/>
            </a:xfrm>
            <a:custGeom>
              <a:rect b="b" l="l" r="r" t="t"/>
              <a:pathLst>
                <a:path extrusionOk="0" h="9265" w="236901">
                  <a:moveTo>
                    <a:pt x="6528" y="0"/>
                  </a:moveTo>
                  <a:lnTo>
                    <a:pt x="0" y="9265"/>
                  </a:lnTo>
                  <a:lnTo>
                    <a:pt x="236901" y="9265"/>
                  </a:lnTo>
                  <a:lnTo>
                    <a:pt x="23143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5" name="Google Shape;515;p31"/>
            <p:cNvSpPr/>
            <p:nvPr/>
          </p:nvSpPr>
          <p:spPr>
            <a:xfrm>
              <a:off x="2324605" y="1243138"/>
              <a:ext cx="267745" cy="298906"/>
            </a:xfrm>
            <a:custGeom>
              <a:rect b="b" l="l" r="r" t="t"/>
              <a:pathLst>
                <a:path extrusionOk="0" h="95880" w="95880">
                  <a:moveTo>
                    <a:pt x="47939" y="8564"/>
                  </a:moveTo>
                  <a:cubicBezTo>
                    <a:pt x="69690" y="8564"/>
                    <a:pt x="87316" y="26191"/>
                    <a:pt x="87316" y="47940"/>
                  </a:cubicBezTo>
                  <a:cubicBezTo>
                    <a:pt x="87316" y="69682"/>
                    <a:pt x="69690" y="87308"/>
                    <a:pt x="47939" y="87308"/>
                  </a:cubicBezTo>
                  <a:cubicBezTo>
                    <a:pt x="26197" y="87308"/>
                    <a:pt x="8571" y="69683"/>
                    <a:pt x="8571" y="47940"/>
                  </a:cubicBezTo>
                  <a:cubicBezTo>
                    <a:pt x="8571" y="26191"/>
                    <a:pt x="26197" y="8564"/>
                    <a:pt x="47939" y="8564"/>
                  </a:cubicBezTo>
                  <a:close/>
                  <a:moveTo>
                    <a:pt x="47939" y="0"/>
                  </a:moveTo>
                  <a:cubicBezTo>
                    <a:pt x="21464" y="0"/>
                    <a:pt x="1" y="21458"/>
                    <a:pt x="1" y="47940"/>
                  </a:cubicBezTo>
                  <a:cubicBezTo>
                    <a:pt x="1" y="74415"/>
                    <a:pt x="21464" y="95880"/>
                    <a:pt x="47939" y="95880"/>
                  </a:cubicBezTo>
                  <a:cubicBezTo>
                    <a:pt x="74422" y="95880"/>
                    <a:pt x="95879" y="74415"/>
                    <a:pt x="95879" y="47940"/>
                  </a:cubicBezTo>
                  <a:cubicBezTo>
                    <a:pt x="95879" y="21458"/>
                    <a:pt x="74422" y="0"/>
                    <a:pt x="479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6" name="Google Shape;516;p31"/>
            <p:cNvSpPr/>
            <p:nvPr/>
          </p:nvSpPr>
          <p:spPr>
            <a:xfrm>
              <a:off x="2348528" y="1269839"/>
              <a:ext cx="219901" cy="245488"/>
            </a:xfrm>
            <a:custGeom>
              <a:rect b="b" l="l" r="r" t="t"/>
              <a:pathLst>
                <a:path extrusionOk="0" h="78745" w="78747">
                  <a:moveTo>
                    <a:pt x="39397" y="1"/>
                  </a:moveTo>
                  <a:cubicBezTo>
                    <a:pt x="39388" y="1"/>
                    <a:pt x="39379" y="1"/>
                    <a:pt x="39371" y="1"/>
                  </a:cubicBezTo>
                  <a:cubicBezTo>
                    <a:pt x="17632" y="1"/>
                    <a:pt x="1" y="17626"/>
                    <a:pt x="1" y="39375"/>
                  </a:cubicBezTo>
                  <a:cubicBezTo>
                    <a:pt x="1" y="41569"/>
                    <a:pt x="183" y="43758"/>
                    <a:pt x="547" y="45921"/>
                  </a:cubicBezTo>
                  <a:cubicBezTo>
                    <a:pt x="2022" y="54751"/>
                    <a:pt x="6442" y="62591"/>
                    <a:pt x="12759" y="68388"/>
                  </a:cubicBezTo>
                  <a:cubicBezTo>
                    <a:pt x="13720" y="69271"/>
                    <a:pt x="14726" y="70104"/>
                    <a:pt x="15773" y="70887"/>
                  </a:cubicBezTo>
                  <a:cubicBezTo>
                    <a:pt x="22558" y="75988"/>
                    <a:pt x="30817" y="78745"/>
                    <a:pt x="39304" y="78745"/>
                  </a:cubicBezTo>
                  <a:cubicBezTo>
                    <a:pt x="39326" y="78745"/>
                    <a:pt x="39349" y="78745"/>
                    <a:pt x="39371" y="78745"/>
                  </a:cubicBezTo>
                  <a:cubicBezTo>
                    <a:pt x="61121" y="78745"/>
                    <a:pt x="78746" y="61116"/>
                    <a:pt x="78746" y="39375"/>
                  </a:cubicBezTo>
                  <a:cubicBezTo>
                    <a:pt x="78746" y="35277"/>
                    <a:pt x="78123" y="31325"/>
                    <a:pt x="76958" y="27611"/>
                  </a:cubicBezTo>
                  <a:cubicBezTo>
                    <a:pt x="75624" y="23347"/>
                    <a:pt x="73570" y="19342"/>
                    <a:pt x="70885" y="15773"/>
                  </a:cubicBezTo>
                  <a:cubicBezTo>
                    <a:pt x="70106" y="14725"/>
                    <a:pt x="69271" y="13718"/>
                    <a:pt x="68386" y="12758"/>
                  </a:cubicBezTo>
                  <a:cubicBezTo>
                    <a:pt x="62591" y="6442"/>
                    <a:pt x="54757" y="2022"/>
                    <a:pt x="45921" y="547"/>
                  </a:cubicBezTo>
                  <a:cubicBezTo>
                    <a:pt x="43765" y="184"/>
                    <a:pt x="41582" y="1"/>
                    <a:pt x="393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7" name="Google Shape;517;p31"/>
            <p:cNvSpPr/>
            <p:nvPr/>
          </p:nvSpPr>
          <p:spPr>
            <a:xfrm>
              <a:off x="2523936" y="1479647"/>
              <a:ext cx="39330" cy="43907"/>
            </a:xfrm>
            <a:custGeom>
              <a:rect b="b" l="l" r="r" t="t"/>
              <a:pathLst>
                <a:path extrusionOk="0" h="14084" w="14084">
                  <a:moveTo>
                    <a:pt x="4182" y="1"/>
                  </a:moveTo>
                  <a:lnTo>
                    <a:pt x="1" y="4183"/>
                  </a:lnTo>
                  <a:lnTo>
                    <a:pt x="9900" y="14084"/>
                  </a:lnTo>
                  <a:lnTo>
                    <a:pt x="14083" y="9902"/>
                  </a:lnTo>
                  <a:lnTo>
                    <a:pt x="41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8" name="Google Shape;518;p31"/>
            <p:cNvSpPr/>
            <p:nvPr/>
          </p:nvSpPr>
          <p:spPr>
            <a:xfrm>
              <a:off x="2537603" y="1498539"/>
              <a:ext cx="171772" cy="191605"/>
            </a:xfrm>
            <a:custGeom>
              <a:rect b="b" l="l" r="r" t="t"/>
              <a:pathLst>
                <a:path extrusionOk="0" h="61461" w="61512">
                  <a:moveTo>
                    <a:pt x="11181" y="1"/>
                  </a:moveTo>
                  <a:cubicBezTo>
                    <a:pt x="11114" y="1"/>
                    <a:pt x="11046" y="27"/>
                    <a:pt x="10994" y="79"/>
                  </a:cubicBezTo>
                  <a:lnTo>
                    <a:pt x="104" y="10968"/>
                  </a:lnTo>
                  <a:cubicBezTo>
                    <a:pt x="0" y="11072"/>
                    <a:pt x="0" y="11240"/>
                    <a:pt x="104" y="11344"/>
                  </a:cubicBezTo>
                  <a:lnTo>
                    <a:pt x="50143" y="61382"/>
                  </a:lnTo>
                  <a:cubicBezTo>
                    <a:pt x="50195" y="61434"/>
                    <a:pt x="50263" y="61460"/>
                    <a:pt x="50330" y="61460"/>
                  </a:cubicBezTo>
                  <a:cubicBezTo>
                    <a:pt x="50398" y="61460"/>
                    <a:pt x="50466" y="61434"/>
                    <a:pt x="50518" y="61382"/>
                  </a:cubicBezTo>
                  <a:lnTo>
                    <a:pt x="61408" y="50491"/>
                  </a:lnTo>
                  <a:cubicBezTo>
                    <a:pt x="61512" y="50387"/>
                    <a:pt x="61512" y="50220"/>
                    <a:pt x="61408" y="50117"/>
                  </a:cubicBezTo>
                  <a:lnTo>
                    <a:pt x="11369" y="79"/>
                  </a:lnTo>
                  <a:cubicBezTo>
                    <a:pt x="11317" y="27"/>
                    <a:pt x="11249" y="1"/>
                    <a:pt x="111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19" name="Google Shape;519;p31"/>
            <p:cNvSpPr/>
            <p:nvPr/>
          </p:nvSpPr>
          <p:spPr>
            <a:xfrm>
              <a:off x="2350053" y="1271538"/>
              <a:ext cx="189449" cy="211501"/>
            </a:xfrm>
            <a:custGeom>
              <a:rect b="b" l="l" r="r" t="t"/>
              <a:pathLst>
                <a:path extrusionOk="0" h="67843" w="67842">
                  <a:moveTo>
                    <a:pt x="45375" y="0"/>
                  </a:moveTo>
                  <a:lnTo>
                    <a:pt x="1" y="45375"/>
                  </a:lnTo>
                  <a:cubicBezTo>
                    <a:pt x="1476" y="54206"/>
                    <a:pt x="5897" y="62044"/>
                    <a:pt x="12214" y="67843"/>
                  </a:cubicBezTo>
                  <a:lnTo>
                    <a:pt x="67842" y="12213"/>
                  </a:lnTo>
                  <a:cubicBezTo>
                    <a:pt x="62045" y="5897"/>
                    <a:pt x="54211" y="1477"/>
                    <a:pt x="453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  <p:sp>
          <p:nvSpPr>
            <p:cNvPr id="520" name="Google Shape;520;p31"/>
            <p:cNvSpPr/>
            <p:nvPr/>
          </p:nvSpPr>
          <p:spPr>
            <a:xfrm>
              <a:off x="2392569" y="1319005"/>
              <a:ext cx="170870" cy="190757"/>
            </a:xfrm>
            <a:custGeom>
              <a:rect b="b" l="l" r="r" t="t"/>
              <a:pathLst>
                <a:path extrusionOk="0" h="61189" w="61189">
                  <a:moveTo>
                    <a:pt x="55117" y="0"/>
                  </a:moveTo>
                  <a:lnTo>
                    <a:pt x="0" y="55116"/>
                  </a:lnTo>
                  <a:cubicBezTo>
                    <a:pt x="3571" y="57799"/>
                    <a:pt x="7576" y="59853"/>
                    <a:pt x="11838" y="61188"/>
                  </a:cubicBezTo>
                  <a:lnTo>
                    <a:pt x="61188" y="11840"/>
                  </a:lnTo>
                  <a:cubicBezTo>
                    <a:pt x="59855" y="7576"/>
                    <a:pt x="57801" y="3571"/>
                    <a:pt x="5511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/>
            </a:p>
          </p:txBody>
        </p:sp>
      </p:grpSp>
      <p:sp>
        <p:nvSpPr>
          <p:cNvPr id="521" name="Google Shape;521;p31"/>
          <p:cNvSpPr txBox="1"/>
          <p:nvPr/>
        </p:nvSpPr>
        <p:spPr>
          <a:xfrm>
            <a:off x="6004428" y="2238965"/>
            <a:ext cx="7137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hipoteca</a:t>
            </a:r>
            <a:endParaRPr sz="700"/>
          </a:p>
        </p:txBody>
      </p:sp>
      <p:grpSp>
        <p:nvGrpSpPr>
          <p:cNvPr id="522" name="Google Shape;522;p31"/>
          <p:cNvGrpSpPr/>
          <p:nvPr/>
        </p:nvGrpSpPr>
        <p:grpSpPr>
          <a:xfrm>
            <a:off x="3573732" y="1360625"/>
            <a:ext cx="1439087" cy="1410571"/>
            <a:chOff x="4049800" y="640400"/>
            <a:chExt cx="858900" cy="858900"/>
          </a:xfrm>
        </p:grpSpPr>
        <p:sp>
          <p:nvSpPr>
            <p:cNvPr id="523" name="Google Shape;523;p31"/>
            <p:cNvSpPr/>
            <p:nvPr/>
          </p:nvSpPr>
          <p:spPr>
            <a:xfrm>
              <a:off x="4049800" y="640400"/>
              <a:ext cx="858900" cy="858900"/>
            </a:xfrm>
            <a:prstGeom prst="donut">
              <a:avLst>
                <a:gd fmla="val 9642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  <p:sp>
          <p:nvSpPr>
            <p:cNvPr id="524" name="Google Shape;524;p31"/>
            <p:cNvSpPr/>
            <p:nvPr/>
          </p:nvSpPr>
          <p:spPr>
            <a:xfrm>
              <a:off x="4049800" y="640400"/>
              <a:ext cx="858900" cy="858900"/>
            </a:xfrm>
            <a:prstGeom prst="blockArc">
              <a:avLst>
                <a:gd fmla="val 19069439" name="adj1"/>
                <a:gd fmla="val 16223089" name="adj2"/>
                <a:gd fmla="val 9790" name="adj3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525" name="Google Shape;525;p31"/>
          <p:cNvGrpSpPr/>
          <p:nvPr/>
        </p:nvGrpSpPr>
        <p:grpSpPr>
          <a:xfrm>
            <a:off x="3744885" y="2867574"/>
            <a:ext cx="545655" cy="256875"/>
            <a:chOff x="144418" y="2556050"/>
            <a:chExt cx="602535" cy="260100"/>
          </a:xfrm>
        </p:grpSpPr>
        <p:sp>
          <p:nvSpPr>
            <p:cNvPr id="526" name="Google Shape;526;p31"/>
            <p:cNvSpPr txBox="1"/>
            <p:nvPr/>
          </p:nvSpPr>
          <p:spPr>
            <a:xfrm>
              <a:off x="247453" y="2556050"/>
              <a:ext cx="4995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accent5"/>
                  </a:solidFill>
                  <a:latin typeface="Oxygen"/>
                  <a:ea typeface="Oxygen"/>
                  <a:cs typeface="Oxygen"/>
                  <a:sym typeface="Oxygen"/>
                </a:rPr>
                <a:t>No</a:t>
              </a:r>
              <a:endParaRPr sz="7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527" name="Google Shape;527;p31"/>
            <p:cNvSpPr/>
            <p:nvPr/>
          </p:nvSpPr>
          <p:spPr>
            <a:xfrm>
              <a:off x="144418" y="2618144"/>
              <a:ext cx="135900" cy="13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grpSp>
        <p:nvGrpSpPr>
          <p:cNvPr id="528" name="Google Shape;528;p31"/>
          <p:cNvGrpSpPr/>
          <p:nvPr/>
        </p:nvGrpSpPr>
        <p:grpSpPr>
          <a:xfrm>
            <a:off x="4437569" y="2867587"/>
            <a:ext cx="606930" cy="256875"/>
            <a:chOff x="1042743" y="2556075"/>
            <a:chExt cx="602532" cy="260100"/>
          </a:xfrm>
        </p:grpSpPr>
        <p:sp>
          <p:nvSpPr>
            <p:cNvPr id="529" name="Google Shape;529;p31"/>
            <p:cNvSpPr txBox="1"/>
            <p:nvPr/>
          </p:nvSpPr>
          <p:spPr>
            <a:xfrm>
              <a:off x="1145775" y="2556075"/>
              <a:ext cx="4995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solidFill>
                    <a:schemeClr val="accent5"/>
                  </a:solidFill>
                  <a:latin typeface="Oxygen"/>
                  <a:ea typeface="Oxygen"/>
                  <a:cs typeface="Oxygen"/>
                  <a:sym typeface="Oxygen"/>
                </a:rPr>
                <a:t>Yes</a:t>
              </a:r>
              <a:endParaRPr sz="7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530" name="Google Shape;530;p31"/>
            <p:cNvSpPr/>
            <p:nvPr/>
          </p:nvSpPr>
          <p:spPr>
            <a:xfrm>
              <a:off x="1042743" y="2618144"/>
              <a:ext cx="135900" cy="13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900"/>
            </a:p>
          </p:txBody>
        </p:sp>
      </p:grpSp>
      <p:sp>
        <p:nvSpPr>
          <p:cNvPr id="531" name="Google Shape;531;p31"/>
          <p:cNvSpPr txBox="1"/>
          <p:nvPr/>
        </p:nvSpPr>
        <p:spPr>
          <a:xfrm>
            <a:off x="3119525" y="3528513"/>
            <a:ext cx="2168100" cy="4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"/>
                <a:ea typeface="Oxygen"/>
                <a:cs typeface="Oxygen"/>
                <a:sym typeface="Oxygen"/>
              </a:rPr>
              <a:t>De los clientes contactados Si contrata el producto</a:t>
            </a:r>
            <a:endParaRPr sz="900">
              <a:solidFill>
                <a:schemeClr val="accent5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532" name="Google Shape;532;p31"/>
          <p:cNvSpPr txBox="1"/>
          <p:nvPr>
            <p:ph idx="4294967295" type="title"/>
          </p:nvPr>
        </p:nvSpPr>
        <p:spPr>
          <a:xfrm>
            <a:off x="3796724" y="3180032"/>
            <a:ext cx="985500" cy="41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</a:rPr>
              <a:t>11%</a:t>
            </a:r>
            <a:endParaRPr sz="2200">
              <a:solidFill>
                <a:schemeClr val="accent3"/>
              </a:solidFill>
            </a:endParaRPr>
          </a:p>
        </p:txBody>
      </p:sp>
      <p:grpSp>
        <p:nvGrpSpPr>
          <p:cNvPr id="533" name="Google Shape;533;p31"/>
          <p:cNvGrpSpPr/>
          <p:nvPr/>
        </p:nvGrpSpPr>
        <p:grpSpPr>
          <a:xfrm>
            <a:off x="3952061" y="1744069"/>
            <a:ext cx="735533" cy="665920"/>
            <a:chOff x="324950" y="661300"/>
            <a:chExt cx="5460525" cy="4508600"/>
          </a:xfrm>
        </p:grpSpPr>
        <p:sp>
          <p:nvSpPr>
            <p:cNvPr id="534" name="Google Shape;534;p31"/>
            <p:cNvSpPr/>
            <p:nvPr/>
          </p:nvSpPr>
          <p:spPr>
            <a:xfrm>
              <a:off x="324950" y="1753050"/>
              <a:ext cx="2218575" cy="2316000"/>
            </a:xfrm>
            <a:custGeom>
              <a:rect b="b" l="l" r="r" t="t"/>
              <a:pathLst>
                <a:path extrusionOk="0" h="92640" w="88743">
                  <a:moveTo>
                    <a:pt x="35768" y="1"/>
                  </a:moveTo>
                  <a:cubicBezTo>
                    <a:pt x="35768" y="1"/>
                    <a:pt x="13349" y="11885"/>
                    <a:pt x="1" y="20334"/>
                  </a:cubicBezTo>
                  <a:cubicBezTo>
                    <a:pt x="1" y="20334"/>
                    <a:pt x="44197" y="70076"/>
                    <a:pt x="54991" y="92640"/>
                  </a:cubicBezTo>
                  <a:cubicBezTo>
                    <a:pt x="54992" y="92640"/>
                    <a:pt x="78291" y="73164"/>
                    <a:pt x="88742" y="69215"/>
                  </a:cubicBezTo>
                  <a:cubicBezTo>
                    <a:pt x="88742" y="69215"/>
                    <a:pt x="63038" y="29198"/>
                    <a:pt x="3576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35" name="Google Shape;535;p31"/>
            <p:cNvSpPr/>
            <p:nvPr/>
          </p:nvSpPr>
          <p:spPr>
            <a:xfrm>
              <a:off x="635075" y="2013600"/>
              <a:ext cx="1592925" cy="1681825"/>
            </a:xfrm>
            <a:custGeom>
              <a:rect b="b" l="l" r="r" t="t"/>
              <a:pathLst>
                <a:path extrusionOk="0" h="67273" w="63717">
                  <a:moveTo>
                    <a:pt x="16253" y="1"/>
                  </a:moveTo>
                  <a:cubicBezTo>
                    <a:pt x="11704" y="2320"/>
                    <a:pt x="5487" y="5556"/>
                    <a:pt x="9" y="8631"/>
                  </a:cubicBezTo>
                  <a:cubicBezTo>
                    <a:pt x="920" y="10131"/>
                    <a:pt x="1361" y="11925"/>
                    <a:pt x="1137" y="13796"/>
                  </a:cubicBezTo>
                  <a:cubicBezTo>
                    <a:pt x="998" y="14954"/>
                    <a:pt x="611" y="16066"/>
                    <a:pt x="0" y="17060"/>
                  </a:cubicBezTo>
                  <a:cubicBezTo>
                    <a:pt x="9057" y="27423"/>
                    <a:pt x="28352" y="49991"/>
                    <a:pt x="38216" y="65199"/>
                  </a:cubicBezTo>
                  <a:cubicBezTo>
                    <a:pt x="39268" y="64734"/>
                    <a:pt x="40401" y="64496"/>
                    <a:pt x="41544" y="64496"/>
                  </a:cubicBezTo>
                  <a:cubicBezTo>
                    <a:pt x="41869" y="64496"/>
                    <a:pt x="42194" y="64515"/>
                    <a:pt x="42518" y="64554"/>
                  </a:cubicBezTo>
                  <a:cubicBezTo>
                    <a:pt x="44612" y="64803"/>
                    <a:pt x="46421" y="65817"/>
                    <a:pt x="47715" y="67272"/>
                  </a:cubicBezTo>
                  <a:cubicBezTo>
                    <a:pt x="51434" y="64422"/>
                    <a:pt x="56426" y="60762"/>
                    <a:pt x="60924" y="58001"/>
                  </a:cubicBezTo>
                  <a:cubicBezTo>
                    <a:pt x="60370" y="56703"/>
                    <a:pt x="60166" y="55281"/>
                    <a:pt x="60334" y="53880"/>
                  </a:cubicBezTo>
                  <a:cubicBezTo>
                    <a:pt x="60617" y="51508"/>
                    <a:pt x="61903" y="49505"/>
                    <a:pt x="63716" y="48219"/>
                  </a:cubicBezTo>
                  <a:cubicBezTo>
                    <a:pt x="56979" y="38627"/>
                    <a:pt x="43112" y="19525"/>
                    <a:pt x="28178" y="2703"/>
                  </a:cubicBezTo>
                  <a:cubicBezTo>
                    <a:pt x="26828" y="3649"/>
                    <a:pt x="25191" y="4199"/>
                    <a:pt x="23451" y="4199"/>
                  </a:cubicBezTo>
                  <a:cubicBezTo>
                    <a:pt x="23125" y="4199"/>
                    <a:pt x="22796" y="4180"/>
                    <a:pt x="22465" y="4140"/>
                  </a:cubicBezTo>
                  <a:cubicBezTo>
                    <a:pt x="19744" y="3817"/>
                    <a:pt x="17497" y="2205"/>
                    <a:pt x="1625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36" name="Google Shape;536;p31"/>
            <p:cNvSpPr/>
            <p:nvPr/>
          </p:nvSpPr>
          <p:spPr>
            <a:xfrm>
              <a:off x="1254050" y="2641550"/>
              <a:ext cx="453950" cy="427525"/>
            </a:xfrm>
            <a:custGeom>
              <a:rect b="b" l="l" r="r" t="t"/>
              <a:pathLst>
                <a:path extrusionOk="0" h="17101" w="18158">
                  <a:moveTo>
                    <a:pt x="15447" y="3814"/>
                  </a:moveTo>
                  <a:cubicBezTo>
                    <a:pt x="15924" y="4551"/>
                    <a:pt x="16118" y="5292"/>
                    <a:pt x="16031" y="6036"/>
                  </a:cubicBezTo>
                  <a:cubicBezTo>
                    <a:pt x="15943" y="6780"/>
                    <a:pt x="15612" y="7408"/>
                    <a:pt x="15039" y="7919"/>
                  </a:cubicBezTo>
                  <a:cubicBezTo>
                    <a:pt x="14471" y="8423"/>
                    <a:pt x="13854" y="8686"/>
                    <a:pt x="13190" y="8709"/>
                  </a:cubicBezTo>
                  <a:cubicBezTo>
                    <a:pt x="13165" y="8710"/>
                    <a:pt x="13140" y="8710"/>
                    <a:pt x="13114" y="8710"/>
                  </a:cubicBezTo>
                  <a:cubicBezTo>
                    <a:pt x="12466" y="8710"/>
                    <a:pt x="11708" y="8443"/>
                    <a:pt x="10840" y="7908"/>
                  </a:cubicBezTo>
                  <a:lnTo>
                    <a:pt x="15447" y="3814"/>
                  </a:lnTo>
                  <a:close/>
                  <a:moveTo>
                    <a:pt x="5643" y="7641"/>
                  </a:moveTo>
                  <a:cubicBezTo>
                    <a:pt x="6267" y="7641"/>
                    <a:pt x="7099" y="7946"/>
                    <a:pt x="8139" y="8557"/>
                  </a:cubicBezTo>
                  <a:lnTo>
                    <a:pt x="3071" y="13062"/>
                  </a:lnTo>
                  <a:cubicBezTo>
                    <a:pt x="2577" y="12344"/>
                    <a:pt x="2381" y="11559"/>
                    <a:pt x="2487" y="10711"/>
                  </a:cubicBezTo>
                  <a:cubicBezTo>
                    <a:pt x="2591" y="9861"/>
                    <a:pt x="2999" y="9120"/>
                    <a:pt x="3708" y="8490"/>
                  </a:cubicBezTo>
                  <a:cubicBezTo>
                    <a:pt x="4313" y="7952"/>
                    <a:pt x="4931" y="7669"/>
                    <a:pt x="5563" y="7643"/>
                  </a:cubicBezTo>
                  <a:cubicBezTo>
                    <a:pt x="5589" y="7642"/>
                    <a:pt x="5616" y="7641"/>
                    <a:pt x="5643" y="7641"/>
                  </a:cubicBezTo>
                  <a:close/>
                  <a:moveTo>
                    <a:pt x="12338" y="0"/>
                  </a:moveTo>
                  <a:cubicBezTo>
                    <a:pt x="11340" y="0"/>
                    <a:pt x="10363" y="318"/>
                    <a:pt x="9408" y="955"/>
                  </a:cubicBezTo>
                  <a:lnTo>
                    <a:pt x="10678" y="2903"/>
                  </a:lnTo>
                  <a:cubicBezTo>
                    <a:pt x="11417" y="2421"/>
                    <a:pt x="12098" y="2182"/>
                    <a:pt x="12721" y="2182"/>
                  </a:cubicBezTo>
                  <a:cubicBezTo>
                    <a:pt x="12723" y="2182"/>
                    <a:pt x="12725" y="2182"/>
                    <a:pt x="12727" y="2182"/>
                  </a:cubicBezTo>
                  <a:cubicBezTo>
                    <a:pt x="13352" y="2183"/>
                    <a:pt x="13961" y="2407"/>
                    <a:pt x="14555" y="2851"/>
                  </a:cubicBezTo>
                  <a:lnTo>
                    <a:pt x="9757" y="7118"/>
                  </a:lnTo>
                  <a:cubicBezTo>
                    <a:pt x="8802" y="6465"/>
                    <a:pt x="8145" y="6055"/>
                    <a:pt x="7785" y="5888"/>
                  </a:cubicBezTo>
                  <a:cubicBezTo>
                    <a:pt x="7098" y="5573"/>
                    <a:pt x="6445" y="5398"/>
                    <a:pt x="5827" y="5361"/>
                  </a:cubicBezTo>
                  <a:cubicBezTo>
                    <a:pt x="5744" y="5357"/>
                    <a:pt x="5662" y="5354"/>
                    <a:pt x="5579" y="5354"/>
                  </a:cubicBezTo>
                  <a:cubicBezTo>
                    <a:pt x="5037" y="5354"/>
                    <a:pt x="4500" y="5453"/>
                    <a:pt x="3992" y="5646"/>
                  </a:cubicBezTo>
                  <a:cubicBezTo>
                    <a:pt x="3386" y="5869"/>
                    <a:pt x="2820" y="6214"/>
                    <a:pt x="2297" y="6681"/>
                  </a:cubicBezTo>
                  <a:cubicBezTo>
                    <a:pt x="1145" y="7707"/>
                    <a:pt x="510" y="8928"/>
                    <a:pt x="391" y="10345"/>
                  </a:cubicBezTo>
                  <a:cubicBezTo>
                    <a:pt x="272" y="11764"/>
                    <a:pt x="703" y="13081"/>
                    <a:pt x="1685" y="14296"/>
                  </a:cubicBezTo>
                  <a:lnTo>
                    <a:pt x="1" y="15792"/>
                  </a:lnTo>
                  <a:lnTo>
                    <a:pt x="871" y="16772"/>
                  </a:lnTo>
                  <a:lnTo>
                    <a:pt x="2536" y="15294"/>
                  </a:lnTo>
                  <a:cubicBezTo>
                    <a:pt x="3380" y="16033"/>
                    <a:pt x="4168" y="16543"/>
                    <a:pt x="4900" y="16826"/>
                  </a:cubicBezTo>
                  <a:cubicBezTo>
                    <a:pt x="5374" y="17009"/>
                    <a:pt x="5892" y="17100"/>
                    <a:pt x="6454" y="17100"/>
                  </a:cubicBezTo>
                  <a:cubicBezTo>
                    <a:pt x="6756" y="17100"/>
                    <a:pt x="7072" y="17074"/>
                    <a:pt x="7400" y="17020"/>
                  </a:cubicBezTo>
                  <a:cubicBezTo>
                    <a:pt x="8335" y="16868"/>
                    <a:pt x="9260" y="16439"/>
                    <a:pt x="10179" y="15732"/>
                  </a:cubicBezTo>
                  <a:lnTo>
                    <a:pt x="9004" y="13780"/>
                  </a:lnTo>
                  <a:cubicBezTo>
                    <a:pt x="7996" y="14444"/>
                    <a:pt x="7137" y="14801"/>
                    <a:pt x="6426" y="14846"/>
                  </a:cubicBezTo>
                  <a:cubicBezTo>
                    <a:pt x="6336" y="14851"/>
                    <a:pt x="6248" y="14854"/>
                    <a:pt x="6161" y="14854"/>
                  </a:cubicBezTo>
                  <a:cubicBezTo>
                    <a:pt x="5272" y="14854"/>
                    <a:pt x="4532" y="14584"/>
                    <a:pt x="3940" y="14042"/>
                  </a:cubicBezTo>
                  <a:lnTo>
                    <a:pt x="9239" y="9333"/>
                  </a:lnTo>
                  <a:cubicBezTo>
                    <a:pt x="9977" y="9901"/>
                    <a:pt x="10865" y="10366"/>
                    <a:pt x="11900" y="10725"/>
                  </a:cubicBezTo>
                  <a:cubicBezTo>
                    <a:pt x="12359" y="10884"/>
                    <a:pt x="12820" y="10963"/>
                    <a:pt x="13283" y="10963"/>
                  </a:cubicBezTo>
                  <a:cubicBezTo>
                    <a:pt x="13595" y="10963"/>
                    <a:pt x="13907" y="10927"/>
                    <a:pt x="14221" y="10856"/>
                  </a:cubicBezTo>
                  <a:cubicBezTo>
                    <a:pt x="15000" y="10676"/>
                    <a:pt x="15722" y="10290"/>
                    <a:pt x="16387" y="9700"/>
                  </a:cubicBezTo>
                  <a:cubicBezTo>
                    <a:pt x="17572" y="8647"/>
                    <a:pt x="18158" y="7375"/>
                    <a:pt x="18146" y="5884"/>
                  </a:cubicBezTo>
                  <a:cubicBezTo>
                    <a:pt x="18140" y="4884"/>
                    <a:pt x="17702" y="3785"/>
                    <a:pt x="16832" y="2582"/>
                  </a:cubicBezTo>
                  <a:lnTo>
                    <a:pt x="17627" y="1874"/>
                  </a:lnTo>
                  <a:lnTo>
                    <a:pt x="16757" y="894"/>
                  </a:lnTo>
                  <a:lnTo>
                    <a:pt x="15962" y="1602"/>
                  </a:lnTo>
                  <a:cubicBezTo>
                    <a:pt x="15009" y="716"/>
                    <a:pt x="14043" y="201"/>
                    <a:pt x="13064" y="56"/>
                  </a:cubicBezTo>
                  <a:cubicBezTo>
                    <a:pt x="12820" y="19"/>
                    <a:pt x="12579" y="0"/>
                    <a:pt x="12338" y="0"/>
                  </a:cubicBezTo>
                  <a:close/>
                </a:path>
              </a:pathLst>
            </a:custGeom>
            <a:solidFill>
              <a:srgbClr val="409C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37" name="Google Shape;537;p31"/>
            <p:cNvSpPr/>
            <p:nvPr/>
          </p:nvSpPr>
          <p:spPr>
            <a:xfrm>
              <a:off x="2111650" y="4652025"/>
              <a:ext cx="8325" cy="102125"/>
            </a:xfrm>
            <a:custGeom>
              <a:rect b="b" l="l" r="r" t="t"/>
              <a:pathLst>
                <a:path extrusionOk="0" h="4085" w="333">
                  <a:moveTo>
                    <a:pt x="132" y="0"/>
                  </a:moveTo>
                  <a:cubicBezTo>
                    <a:pt x="18" y="683"/>
                    <a:pt x="0" y="1364"/>
                    <a:pt x="5" y="2045"/>
                  </a:cubicBezTo>
                  <a:cubicBezTo>
                    <a:pt x="22" y="2726"/>
                    <a:pt x="63" y="3406"/>
                    <a:pt x="199" y="4085"/>
                  </a:cubicBezTo>
                  <a:cubicBezTo>
                    <a:pt x="315" y="3401"/>
                    <a:pt x="333" y="2720"/>
                    <a:pt x="327" y="2039"/>
                  </a:cubicBezTo>
                  <a:cubicBezTo>
                    <a:pt x="309" y="1361"/>
                    <a:pt x="269" y="679"/>
                    <a:pt x="132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38" name="Google Shape;538;p31"/>
            <p:cNvSpPr/>
            <p:nvPr/>
          </p:nvSpPr>
          <p:spPr>
            <a:xfrm>
              <a:off x="2067150" y="4666725"/>
              <a:ext cx="8325" cy="102125"/>
            </a:xfrm>
            <a:custGeom>
              <a:rect b="b" l="l" r="r" t="t"/>
              <a:pathLst>
                <a:path extrusionOk="0" h="4085" w="333">
                  <a:moveTo>
                    <a:pt x="131" y="1"/>
                  </a:moveTo>
                  <a:cubicBezTo>
                    <a:pt x="18" y="684"/>
                    <a:pt x="1" y="1364"/>
                    <a:pt x="5" y="2045"/>
                  </a:cubicBezTo>
                  <a:cubicBezTo>
                    <a:pt x="22" y="2725"/>
                    <a:pt x="62" y="3405"/>
                    <a:pt x="199" y="4084"/>
                  </a:cubicBezTo>
                  <a:cubicBezTo>
                    <a:pt x="314" y="3401"/>
                    <a:pt x="333" y="2721"/>
                    <a:pt x="327" y="2039"/>
                  </a:cubicBezTo>
                  <a:cubicBezTo>
                    <a:pt x="308" y="1359"/>
                    <a:pt x="267" y="678"/>
                    <a:pt x="131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39" name="Google Shape;539;p31"/>
            <p:cNvSpPr/>
            <p:nvPr/>
          </p:nvSpPr>
          <p:spPr>
            <a:xfrm>
              <a:off x="2022700" y="4677575"/>
              <a:ext cx="8225" cy="108700"/>
            </a:xfrm>
            <a:custGeom>
              <a:rect b="b" l="l" r="r" t="t"/>
              <a:pathLst>
                <a:path extrusionOk="0" h="4348" w="329">
                  <a:moveTo>
                    <a:pt x="135" y="1"/>
                  </a:moveTo>
                  <a:cubicBezTo>
                    <a:pt x="21" y="727"/>
                    <a:pt x="0" y="1453"/>
                    <a:pt x="3" y="2176"/>
                  </a:cubicBezTo>
                  <a:cubicBezTo>
                    <a:pt x="18" y="2900"/>
                    <a:pt x="55" y="3625"/>
                    <a:pt x="192" y="4348"/>
                  </a:cubicBezTo>
                  <a:cubicBezTo>
                    <a:pt x="308" y="3622"/>
                    <a:pt x="328" y="2897"/>
                    <a:pt x="324" y="2172"/>
                  </a:cubicBezTo>
                  <a:cubicBezTo>
                    <a:pt x="309" y="1448"/>
                    <a:pt x="270" y="723"/>
                    <a:pt x="135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1981875" y="4690525"/>
              <a:ext cx="8275" cy="103600"/>
            </a:xfrm>
            <a:custGeom>
              <a:rect b="b" l="l" r="r" t="t"/>
              <a:pathLst>
                <a:path extrusionOk="0" h="4144" w="331">
                  <a:moveTo>
                    <a:pt x="134" y="0"/>
                  </a:moveTo>
                  <a:cubicBezTo>
                    <a:pt x="19" y="694"/>
                    <a:pt x="0" y="1384"/>
                    <a:pt x="4" y="2075"/>
                  </a:cubicBezTo>
                  <a:cubicBezTo>
                    <a:pt x="22" y="2765"/>
                    <a:pt x="61" y="3454"/>
                    <a:pt x="199" y="4143"/>
                  </a:cubicBezTo>
                  <a:cubicBezTo>
                    <a:pt x="313" y="3451"/>
                    <a:pt x="331" y="2759"/>
                    <a:pt x="326" y="2069"/>
                  </a:cubicBezTo>
                  <a:cubicBezTo>
                    <a:pt x="309" y="1378"/>
                    <a:pt x="268" y="689"/>
                    <a:pt x="134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1933625" y="4706625"/>
              <a:ext cx="8300" cy="103600"/>
            </a:xfrm>
            <a:custGeom>
              <a:rect b="b" l="l" r="r" t="t"/>
              <a:pathLst>
                <a:path extrusionOk="0" h="4144" w="332">
                  <a:moveTo>
                    <a:pt x="133" y="0"/>
                  </a:moveTo>
                  <a:cubicBezTo>
                    <a:pt x="20" y="692"/>
                    <a:pt x="1" y="1383"/>
                    <a:pt x="5" y="2073"/>
                  </a:cubicBezTo>
                  <a:cubicBezTo>
                    <a:pt x="23" y="2765"/>
                    <a:pt x="62" y="3454"/>
                    <a:pt x="198" y="4143"/>
                  </a:cubicBezTo>
                  <a:cubicBezTo>
                    <a:pt x="314" y="3450"/>
                    <a:pt x="332" y="2759"/>
                    <a:pt x="327" y="2069"/>
                  </a:cubicBezTo>
                  <a:cubicBezTo>
                    <a:pt x="310" y="1378"/>
                    <a:pt x="269" y="689"/>
                    <a:pt x="133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2" name="Google Shape;542;p31"/>
            <p:cNvSpPr/>
            <p:nvPr/>
          </p:nvSpPr>
          <p:spPr>
            <a:xfrm>
              <a:off x="2192050" y="4523400"/>
              <a:ext cx="8325" cy="102125"/>
            </a:xfrm>
            <a:custGeom>
              <a:rect b="b" l="l" r="r" t="t"/>
              <a:pathLst>
                <a:path extrusionOk="0" h="4085" w="333">
                  <a:moveTo>
                    <a:pt x="132" y="0"/>
                  </a:moveTo>
                  <a:cubicBezTo>
                    <a:pt x="17" y="683"/>
                    <a:pt x="0" y="1364"/>
                    <a:pt x="4" y="2045"/>
                  </a:cubicBezTo>
                  <a:cubicBezTo>
                    <a:pt x="22" y="2724"/>
                    <a:pt x="62" y="3406"/>
                    <a:pt x="200" y="4085"/>
                  </a:cubicBezTo>
                  <a:cubicBezTo>
                    <a:pt x="315" y="3402"/>
                    <a:pt x="332" y="2720"/>
                    <a:pt x="326" y="2040"/>
                  </a:cubicBezTo>
                  <a:cubicBezTo>
                    <a:pt x="309" y="1359"/>
                    <a:pt x="268" y="679"/>
                    <a:pt x="132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2147550" y="4538125"/>
              <a:ext cx="8300" cy="102100"/>
            </a:xfrm>
            <a:custGeom>
              <a:rect b="b" l="l" r="r" t="t"/>
              <a:pathLst>
                <a:path extrusionOk="0" h="4084" w="332">
                  <a:moveTo>
                    <a:pt x="131" y="0"/>
                  </a:moveTo>
                  <a:cubicBezTo>
                    <a:pt x="18" y="682"/>
                    <a:pt x="0" y="1364"/>
                    <a:pt x="5" y="2044"/>
                  </a:cubicBezTo>
                  <a:cubicBezTo>
                    <a:pt x="22" y="2724"/>
                    <a:pt x="61" y="3404"/>
                    <a:pt x="199" y="4083"/>
                  </a:cubicBezTo>
                  <a:cubicBezTo>
                    <a:pt x="314" y="3400"/>
                    <a:pt x="331" y="2720"/>
                    <a:pt x="327" y="2039"/>
                  </a:cubicBezTo>
                  <a:cubicBezTo>
                    <a:pt x="308" y="1358"/>
                    <a:pt x="267" y="679"/>
                    <a:pt x="131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2103100" y="4548950"/>
              <a:ext cx="8200" cy="108700"/>
            </a:xfrm>
            <a:custGeom>
              <a:rect b="b" l="l" r="r" t="t"/>
              <a:pathLst>
                <a:path extrusionOk="0" h="4348" w="328">
                  <a:moveTo>
                    <a:pt x="135" y="1"/>
                  </a:moveTo>
                  <a:cubicBezTo>
                    <a:pt x="19" y="728"/>
                    <a:pt x="0" y="1451"/>
                    <a:pt x="3" y="2177"/>
                  </a:cubicBezTo>
                  <a:cubicBezTo>
                    <a:pt x="17" y="2900"/>
                    <a:pt x="55" y="3626"/>
                    <a:pt x="190" y="4348"/>
                  </a:cubicBezTo>
                  <a:cubicBezTo>
                    <a:pt x="308" y="3623"/>
                    <a:pt x="328" y="2897"/>
                    <a:pt x="323" y="2172"/>
                  </a:cubicBezTo>
                  <a:cubicBezTo>
                    <a:pt x="308" y="1448"/>
                    <a:pt x="270" y="723"/>
                    <a:pt x="135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5" name="Google Shape;545;p31"/>
            <p:cNvSpPr/>
            <p:nvPr/>
          </p:nvSpPr>
          <p:spPr>
            <a:xfrm>
              <a:off x="2062250" y="4561900"/>
              <a:ext cx="8300" cy="103600"/>
            </a:xfrm>
            <a:custGeom>
              <a:rect b="b" l="l" r="r" t="t"/>
              <a:pathLst>
                <a:path extrusionOk="0" h="4144" w="332">
                  <a:moveTo>
                    <a:pt x="133" y="1"/>
                  </a:moveTo>
                  <a:cubicBezTo>
                    <a:pt x="20" y="693"/>
                    <a:pt x="1" y="1384"/>
                    <a:pt x="5" y="2075"/>
                  </a:cubicBezTo>
                  <a:cubicBezTo>
                    <a:pt x="23" y="2765"/>
                    <a:pt x="62" y="3454"/>
                    <a:pt x="198" y="4143"/>
                  </a:cubicBezTo>
                  <a:cubicBezTo>
                    <a:pt x="314" y="3451"/>
                    <a:pt x="332" y="2759"/>
                    <a:pt x="327" y="2069"/>
                  </a:cubicBezTo>
                  <a:cubicBezTo>
                    <a:pt x="310" y="1379"/>
                    <a:pt x="269" y="690"/>
                    <a:pt x="133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6" name="Google Shape;546;p31"/>
            <p:cNvSpPr/>
            <p:nvPr/>
          </p:nvSpPr>
          <p:spPr>
            <a:xfrm>
              <a:off x="2014025" y="4578000"/>
              <a:ext cx="8300" cy="103600"/>
            </a:xfrm>
            <a:custGeom>
              <a:rect b="b" l="l" r="r" t="t"/>
              <a:pathLst>
                <a:path extrusionOk="0" h="4144" w="332">
                  <a:moveTo>
                    <a:pt x="133" y="1"/>
                  </a:moveTo>
                  <a:cubicBezTo>
                    <a:pt x="20" y="693"/>
                    <a:pt x="1" y="1383"/>
                    <a:pt x="5" y="2073"/>
                  </a:cubicBezTo>
                  <a:cubicBezTo>
                    <a:pt x="22" y="2765"/>
                    <a:pt x="62" y="3454"/>
                    <a:pt x="198" y="4143"/>
                  </a:cubicBezTo>
                  <a:cubicBezTo>
                    <a:pt x="314" y="3450"/>
                    <a:pt x="331" y="2759"/>
                    <a:pt x="327" y="2069"/>
                  </a:cubicBezTo>
                  <a:cubicBezTo>
                    <a:pt x="310" y="1379"/>
                    <a:pt x="269" y="690"/>
                    <a:pt x="133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7" name="Google Shape;547;p31"/>
            <p:cNvSpPr/>
            <p:nvPr/>
          </p:nvSpPr>
          <p:spPr>
            <a:xfrm>
              <a:off x="2127750" y="4378700"/>
              <a:ext cx="8300" cy="102100"/>
            </a:xfrm>
            <a:custGeom>
              <a:rect b="b" l="l" r="r" t="t"/>
              <a:pathLst>
                <a:path extrusionOk="0" h="4084" w="332">
                  <a:moveTo>
                    <a:pt x="131" y="1"/>
                  </a:moveTo>
                  <a:cubicBezTo>
                    <a:pt x="18" y="683"/>
                    <a:pt x="0" y="1364"/>
                    <a:pt x="5" y="2045"/>
                  </a:cubicBezTo>
                  <a:cubicBezTo>
                    <a:pt x="21" y="2726"/>
                    <a:pt x="61" y="3405"/>
                    <a:pt x="199" y="4084"/>
                  </a:cubicBezTo>
                  <a:cubicBezTo>
                    <a:pt x="314" y="3402"/>
                    <a:pt x="331" y="2720"/>
                    <a:pt x="325" y="2040"/>
                  </a:cubicBezTo>
                  <a:cubicBezTo>
                    <a:pt x="308" y="1360"/>
                    <a:pt x="267" y="678"/>
                    <a:pt x="131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8" name="Google Shape;548;p31"/>
            <p:cNvSpPr/>
            <p:nvPr/>
          </p:nvSpPr>
          <p:spPr>
            <a:xfrm>
              <a:off x="2083225" y="4393400"/>
              <a:ext cx="8275" cy="102125"/>
            </a:xfrm>
            <a:custGeom>
              <a:rect b="b" l="l" r="r" t="t"/>
              <a:pathLst>
                <a:path extrusionOk="0" h="4085" w="331">
                  <a:moveTo>
                    <a:pt x="131" y="0"/>
                  </a:moveTo>
                  <a:cubicBezTo>
                    <a:pt x="18" y="685"/>
                    <a:pt x="0" y="1365"/>
                    <a:pt x="5" y="2045"/>
                  </a:cubicBezTo>
                  <a:cubicBezTo>
                    <a:pt x="20" y="2726"/>
                    <a:pt x="61" y="3406"/>
                    <a:pt x="199" y="4085"/>
                  </a:cubicBezTo>
                  <a:cubicBezTo>
                    <a:pt x="313" y="3402"/>
                    <a:pt x="331" y="2720"/>
                    <a:pt x="325" y="2040"/>
                  </a:cubicBezTo>
                  <a:cubicBezTo>
                    <a:pt x="308" y="1359"/>
                    <a:pt x="267" y="679"/>
                    <a:pt x="131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49" name="Google Shape;549;p31"/>
            <p:cNvSpPr/>
            <p:nvPr/>
          </p:nvSpPr>
          <p:spPr>
            <a:xfrm>
              <a:off x="2038750" y="4404275"/>
              <a:ext cx="8225" cy="108700"/>
            </a:xfrm>
            <a:custGeom>
              <a:rect b="b" l="l" r="r" t="t"/>
              <a:pathLst>
                <a:path extrusionOk="0" h="4348" w="329">
                  <a:moveTo>
                    <a:pt x="137" y="0"/>
                  </a:moveTo>
                  <a:cubicBezTo>
                    <a:pt x="21" y="726"/>
                    <a:pt x="1" y="1451"/>
                    <a:pt x="4" y="2176"/>
                  </a:cubicBezTo>
                  <a:cubicBezTo>
                    <a:pt x="18" y="2900"/>
                    <a:pt x="57" y="3624"/>
                    <a:pt x="192" y="4348"/>
                  </a:cubicBezTo>
                  <a:cubicBezTo>
                    <a:pt x="308" y="3622"/>
                    <a:pt x="329" y="2897"/>
                    <a:pt x="326" y="2172"/>
                  </a:cubicBezTo>
                  <a:cubicBezTo>
                    <a:pt x="310" y="1447"/>
                    <a:pt x="271" y="723"/>
                    <a:pt x="137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0" name="Google Shape;550;p31"/>
            <p:cNvSpPr/>
            <p:nvPr/>
          </p:nvSpPr>
          <p:spPr>
            <a:xfrm>
              <a:off x="2143800" y="4234000"/>
              <a:ext cx="8350" cy="102125"/>
            </a:xfrm>
            <a:custGeom>
              <a:rect b="b" l="l" r="r" t="t"/>
              <a:pathLst>
                <a:path extrusionOk="0" h="4085" w="334">
                  <a:moveTo>
                    <a:pt x="133" y="0"/>
                  </a:moveTo>
                  <a:cubicBezTo>
                    <a:pt x="18" y="683"/>
                    <a:pt x="1" y="1365"/>
                    <a:pt x="5" y="2045"/>
                  </a:cubicBezTo>
                  <a:cubicBezTo>
                    <a:pt x="23" y="2725"/>
                    <a:pt x="63" y="3406"/>
                    <a:pt x="200" y="4085"/>
                  </a:cubicBezTo>
                  <a:cubicBezTo>
                    <a:pt x="316" y="3401"/>
                    <a:pt x="333" y="2721"/>
                    <a:pt x="327" y="2039"/>
                  </a:cubicBezTo>
                  <a:cubicBezTo>
                    <a:pt x="310" y="1359"/>
                    <a:pt x="269" y="679"/>
                    <a:pt x="133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1" name="Google Shape;551;p31"/>
            <p:cNvSpPr/>
            <p:nvPr/>
          </p:nvSpPr>
          <p:spPr>
            <a:xfrm>
              <a:off x="2099275" y="4248700"/>
              <a:ext cx="8325" cy="102100"/>
            </a:xfrm>
            <a:custGeom>
              <a:rect b="b" l="l" r="r" t="t"/>
              <a:pathLst>
                <a:path extrusionOk="0" h="4084" w="333">
                  <a:moveTo>
                    <a:pt x="133" y="1"/>
                  </a:moveTo>
                  <a:cubicBezTo>
                    <a:pt x="20" y="683"/>
                    <a:pt x="1" y="1364"/>
                    <a:pt x="5" y="2045"/>
                  </a:cubicBezTo>
                  <a:cubicBezTo>
                    <a:pt x="22" y="2725"/>
                    <a:pt x="63" y="3405"/>
                    <a:pt x="201" y="4084"/>
                  </a:cubicBezTo>
                  <a:cubicBezTo>
                    <a:pt x="315" y="3402"/>
                    <a:pt x="333" y="2721"/>
                    <a:pt x="327" y="2040"/>
                  </a:cubicBezTo>
                  <a:cubicBezTo>
                    <a:pt x="310" y="1360"/>
                    <a:pt x="269" y="680"/>
                    <a:pt x="133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2" name="Google Shape;552;p31"/>
            <p:cNvSpPr/>
            <p:nvPr/>
          </p:nvSpPr>
          <p:spPr>
            <a:xfrm>
              <a:off x="2054850" y="4259550"/>
              <a:ext cx="8200" cy="108700"/>
            </a:xfrm>
            <a:custGeom>
              <a:rect b="b" l="l" r="r" t="t"/>
              <a:pathLst>
                <a:path extrusionOk="0" h="4348" w="328">
                  <a:moveTo>
                    <a:pt x="136" y="1"/>
                  </a:moveTo>
                  <a:cubicBezTo>
                    <a:pt x="20" y="727"/>
                    <a:pt x="1" y="1453"/>
                    <a:pt x="2" y="2176"/>
                  </a:cubicBezTo>
                  <a:cubicBezTo>
                    <a:pt x="18" y="2902"/>
                    <a:pt x="56" y="3625"/>
                    <a:pt x="191" y="4348"/>
                  </a:cubicBezTo>
                  <a:cubicBezTo>
                    <a:pt x="308" y="3622"/>
                    <a:pt x="327" y="2897"/>
                    <a:pt x="324" y="2172"/>
                  </a:cubicBezTo>
                  <a:cubicBezTo>
                    <a:pt x="308" y="1448"/>
                    <a:pt x="271" y="723"/>
                    <a:pt x="136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3" name="Google Shape;553;p31"/>
            <p:cNvSpPr/>
            <p:nvPr/>
          </p:nvSpPr>
          <p:spPr>
            <a:xfrm>
              <a:off x="2095575" y="4089300"/>
              <a:ext cx="8325" cy="102150"/>
            </a:xfrm>
            <a:custGeom>
              <a:rect b="b" l="l" r="r" t="t"/>
              <a:pathLst>
                <a:path extrusionOk="0" h="4086" w="333">
                  <a:moveTo>
                    <a:pt x="131" y="1"/>
                  </a:moveTo>
                  <a:cubicBezTo>
                    <a:pt x="18" y="682"/>
                    <a:pt x="1" y="1364"/>
                    <a:pt x="5" y="2046"/>
                  </a:cubicBezTo>
                  <a:cubicBezTo>
                    <a:pt x="23" y="2726"/>
                    <a:pt x="62" y="3406"/>
                    <a:pt x="199" y="4085"/>
                  </a:cubicBezTo>
                  <a:cubicBezTo>
                    <a:pt x="314" y="3402"/>
                    <a:pt x="333" y="2720"/>
                    <a:pt x="327" y="2040"/>
                  </a:cubicBezTo>
                  <a:cubicBezTo>
                    <a:pt x="308" y="1360"/>
                    <a:pt x="269" y="679"/>
                    <a:pt x="131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4" name="Google Shape;554;p31"/>
            <p:cNvSpPr/>
            <p:nvPr/>
          </p:nvSpPr>
          <p:spPr>
            <a:xfrm>
              <a:off x="2051050" y="4104025"/>
              <a:ext cx="8325" cy="102100"/>
            </a:xfrm>
            <a:custGeom>
              <a:rect b="b" l="l" r="r" t="t"/>
              <a:pathLst>
                <a:path extrusionOk="0" h="4084" w="333">
                  <a:moveTo>
                    <a:pt x="133" y="1"/>
                  </a:moveTo>
                  <a:cubicBezTo>
                    <a:pt x="18" y="682"/>
                    <a:pt x="1" y="1364"/>
                    <a:pt x="5" y="2044"/>
                  </a:cubicBezTo>
                  <a:cubicBezTo>
                    <a:pt x="22" y="2724"/>
                    <a:pt x="63" y="3405"/>
                    <a:pt x="201" y="4084"/>
                  </a:cubicBezTo>
                  <a:cubicBezTo>
                    <a:pt x="315" y="3400"/>
                    <a:pt x="333" y="2720"/>
                    <a:pt x="327" y="2038"/>
                  </a:cubicBezTo>
                  <a:cubicBezTo>
                    <a:pt x="310" y="1358"/>
                    <a:pt x="269" y="678"/>
                    <a:pt x="133" y="1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5" name="Google Shape;555;p31"/>
            <p:cNvSpPr/>
            <p:nvPr/>
          </p:nvSpPr>
          <p:spPr>
            <a:xfrm>
              <a:off x="2006600" y="4114875"/>
              <a:ext cx="8225" cy="108700"/>
            </a:xfrm>
            <a:custGeom>
              <a:rect b="b" l="l" r="r" t="t"/>
              <a:pathLst>
                <a:path extrusionOk="0" h="4348" w="329">
                  <a:moveTo>
                    <a:pt x="137" y="0"/>
                  </a:moveTo>
                  <a:cubicBezTo>
                    <a:pt x="21" y="725"/>
                    <a:pt x="0" y="1451"/>
                    <a:pt x="3" y="2176"/>
                  </a:cubicBezTo>
                  <a:cubicBezTo>
                    <a:pt x="19" y="2900"/>
                    <a:pt x="57" y="3625"/>
                    <a:pt x="192" y="4347"/>
                  </a:cubicBezTo>
                  <a:cubicBezTo>
                    <a:pt x="309" y="3622"/>
                    <a:pt x="328" y="2897"/>
                    <a:pt x="325" y="2172"/>
                  </a:cubicBezTo>
                  <a:cubicBezTo>
                    <a:pt x="309" y="1448"/>
                    <a:pt x="272" y="723"/>
                    <a:pt x="137" y="0"/>
                  </a:cubicBezTo>
                  <a:close/>
                </a:path>
              </a:pathLst>
            </a:custGeom>
            <a:solidFill>
              <a:srgbClr val="E888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6" name="Google Shape;556;p31"/>
            <p:cNvSpPr/>
            <p:nvPr/>
          </p:nvSpPr>
          <p:spPr>
            <a:xfrm>
              <a:off x="5047375" y="2278250"/>
              <a:ext cx="738100" cy="460025"/>
            </a:xfrm>
            <a:custGeom>
              <a:rect b="b" l="l" r="r" t="t"/>
              <a:pathLst>
                <a:path extrusionOk="0" h="18401" w="29524">
                  <a:moveTo>
                    <a:pt x="17508" y="9712"/>
                  </a:moveTo>
                  <a:cubicBezTo>
                    <a:pt x="17508" y="9712"/>
                    <a:pt x="17502" y="9719"/>
                    <a:pt x="17486" y="9736"/>
                  </a:cubicBezTo>
                  <a:lnTo>
                    <a:pt x="17483" y="9739"/>
                  </a:lnTo>
                  <a:cubicBezTo>
                    <a:pt x="17497" y="9724"/>
                    <a:pt x="17508" y="9712"/>
                    <a:pt x="17508" y="9712"/>
                  </a:cubicBezTo>
                  <a:close/>
                  <a:moveTo>
                    <a:pt x="17335" y="7287"/>
                  </a:moveTo>
                  <a:cubicBezTo>
                    <a:pt x="17402" y="7429"/>
                    <a:pt x="17461" y="7575"/>
                    <a:pt x="17513" y="7724"/>
                  </a:cubicBezTo>
                  <a:cubicBezTo>
                    <a:pt x="17737" y="8365"/>
                    <a:pt x="17798" y="8971"/>
                    <a:pt x="17618" y="9396"/>
                  </a:cubicBezTo>
                  <a:cubicBezTo>
                    <a:pt x="17594" y="9451"/>
                    <a:pt x="17576" y="9508"/>
                    <a:pt x="17558" y="9566"/>
                  </a:cubicBezTo>
                  <a:cubicBezTo>
                    <a:pt x="17522" y="9615"/>
                    <a:pt x="17487" y="9668"/>
                    <a:pt x="17457" y="9721"/>
                  </a:cubicBezTo>
                  <a:lnTo>
                    <a:pt x="17407" y="9802"/>
                  </a:lnTo>
                  <a:lnTo>
                    <a:pt x="17397" y="9823"/>
                  </a:lnTo>
                  <a:lnTo>
                    <a:pt x="17270" y="9947"/>
                  </a:lnTo>
                  <a:cubicBezTo>
                    <a:pt x="17231" y="9987"/>
                    <a:pt x="17188" y="10030"/>
                    <a:pt x="17180" y="10030"/>
                  </a:cubicBezTo>
                  <a:cubicBezTo>
                    <a:pt x="17179" y="10030"/>
                    <a:pt x="17179" y="10029"/>
                    <a:pt x="17180" y="10026"/>
                  </a:cubicBezTo>
                  <a:cubicBezTo>
                    <a:pt x="17177" y="10025"/>
                    <a:pt x="17175" y="10025"/>
                    <a:pt x="17172" y="10025"/>
                  </a:cubicBezTo>
                  <a:cubicBezTo>
                    <a:pt x="17162" y="10025"/>
                    <a:pt x="17159" y="10032"/>
                    <a:pt x="17152" y="10049"/>
                  </a:cubicBezTo>
                  <a:cubicBezTo>
                    <a:pt x="17097" y="10074"/>
                    <a:pt x="17043" y="10103"/>
                    <a:pt x="16991" y="10135"/>
                  </a:cubicBezTo>
                  <a:cubicBezTo>
                    <a:pt x="16871" y="10181"/>
                    <a:pt x="16746" y="10243"/>
                    <a:pt x="16594" y="10268"/>
                  </a:cubicBezTo>
                  <a:cubicBezTo>
                    <a:pt x="16407" y="10316"/>
                    <a:pt x="16203" y="10338"/>
                    <a:pt x="15994" y="10338"/>
                  </a:cubicBezTo>
                  <a:cubicBezTo>
                    <a:pt x="15546" y="10338"/>
                    <a:pt x="15077" y="10235"/>
                    <a:pt x="14715" y="10053"/>
                  </a:cubicBezTo>
                  <a:cubicBezTo>
                    <a:pt x="14448" y="9918"/>
                    <a:pt x="14241" y="9752"/>
                    <a:pt x="14099" y="9578"/>
                  </a:cubicBezTo>
                  <a:cubicBezTo>
                    <a:pt x="14050" y="9482"/>
                    <a:pt x="13977" y="9396"/>
                    <a:pt x="13951" y="9292"/>
                  </a:cubicBezTo>
                  <a:lnTo>
                    <a:pt x="13933" y="9256"/>
                  </a:lnTo>
                  <a:lnTo>
                    <a:pt x="13923" y="9238"/>
                  </a:lnTo>
                  <a:lnTo>
                    <a:pt x="13919" y="9228"/>
                  </a:lnTo>
                  <a:cubicBezTo>
                    <a:pt x="13919" y="9227"/>
                    <a:pt x="13919" y="9227"/>
                    <a:pt x="13919" y="9227"/>
                  </a:cubicBezTo>
                  <a:lnTo>
                    <a:pt x="13919" y="9227"/>
                  </a:lnTo>
                  <a:cubicBezTo>
                    <a:pt x="13918" y="9227"/>
                    <a:pt x="13932" y="9302"/>
                    <a:pt x="13932" y="9302"/>
                  </a:cubicBezTo>
                  <a:cubicBezTo>
                    <a:pt x="13932" y="9302"/>
                    <a:pt x="13931" y="9296"/>
                    <a:pt x="13928" y="9282"/>
                  </a:cubicBezTo>
                  <a:lnTo>
                    <a:pt x="13891" y="9102"/>
                  </a:lnTo>
                  <a:lnTo>
                    <a:pt x="13855" y="8922"/>
                  </a:lnTo>
                  <a:lnTo>
                    <a:pt x="13854" y="8860"/>
                  </a:lnTo>
                  <a:cubicBezTo>
                    <a:pt x="13836" y="8796"/>
                    <a:pt x="13845" y="8642"/>
                    <a:pt x="13857" y="8570"/>
                  </a:cubicBezTo>
                  <a:cubicBezTo>
                    <a:pt x="13867" y="8487"/>
                    <a:pt x="13893" y="8409"/>
                    <a:pt x="13935" y="8336"/>
                  </a:cubicBezTo>
                  <a:cubicBezTo>
                    <a:pt x="14018" y="8194"/>
                    <a:pt x="14202" y="8010"/>
                    <a:pt x="14496" y="7856"/>
                  </a:cubicBezTo>
                  <a:cubicBezTo>
                    <a:pt x="15092" y="7548"/>
                    <a:pt x="15942" y="7377"/>
                    <a:pt x="16779" y="7308"/>
                  </a:cubicBezTo>
                  <a:cubicBezTo>
                    <a:pt x="16962" y="7292"/>
                    <a:pt x="17149" y="7295"/>
                    <a:pt x="17335" y="7287"/>
                  </a:cubicBezTo>
                  <a:close/>
                  <a:moveTo>
                    <a:pt x="12269" y="0"/>
                  </a:moveTo>
                  <a:cubicBezTo>
                    <a:pt x="11646" y="0"/>
                    <a:pt x="11041" y="49"/>
                    <a:pt x="10463" y="129"/>
                  </a:cubicBezTo>
                  <a:cubicBezTo>
                    <a:pt x="8526" y="393"/>
                    <a:pt x="6820" y="1052"/>
                    <a:pt x="5373" y="1858"/>
                  </a:cubicBezTo>
                  <a:cubicBezTo>
                    <a:pt x="4642" y="2250"/>
                    <a:pt x="3991" y="2720"/>
                    <a:pt x="3410" y="3206"/>
                  </a:cubicBezTo>
                  <a:cubicBezTo>
                    <a:pt x="2829" y="3692"/>
                    <a:pt x="2305" y="4191"/>
                    <a:pt x="1887" y="4730"/>
                  </a:cubicBezTo>
                  <a:cubicBezTo>
                    <a:pt x="1024" y="5779"/>
                    <a:pt x="508" y="6878"/>
                    <a:pt x="258" y="7807"/>
                  </a:cubicBezTo>
                  <a:cubicBezTo>
                    <a:pt x="5" y="8738"/>
                    <a:pt x="0" y="9486"/>
                    <a:pt x="32" y="9997"/>
                  </a:cubicBezTo>
                  <a:cubicBezTo>
                    <a:pt x="83" y="10477"/>
                    <a:pt x="135" y="10722"/>
                    <a:pt x="135" y="10722"/>
                  </a:cubicBezTo>
                  <a:lnTo>
                    <a:pt x="527" y="10744"/>
                  </a:lnTo>
                  <a:cubicBezTo>
                    <a:pt x="527" y="10744"/>
                    <a:pt x="595" y="10502"/>
                    <a:pt x="721" y="10048"/>
                  </a:cubicBezTo>
                  <a:cubicBezTo>
                    <a:pt x="866" y="9639"/>
                    <a:pt x="1107" y="9031"/>
                    <a:pt x="1548" y="8369"/>
                  </a:cubicBezTo>
                  <a:cubicBezTo>
                    <a:pt x="2074" y="7593"/>
                    <a:pt x="2734" y="6915"/>
                    <a:pt x="3496" y="6365"/>
                  </a:cubicBezTo>
                  <a:cubicBezTo>
                    <a:pt x="4350" y="5712"/>
                    <a:pt x="5448" y="5152"/>
                    <a:pt x="6691" y="4704"/>
                  </a:cubicBezTo>
                  <a:cubicBezTo>
                    <a:pt x="8023" y="4244"/>
                    <a:pt x="9412" y="3980"/>
                    <a:pt x="10819" y="3919"/>
                  </a:cubicBezTo>
                  <a:cubicBezTo>
                    <a:pt x="10956" y="3915"/>
                    <a:pt x="11093" y="3912"/>
                    <a:pt x="11231" y="3912"/>
                  </a:cubicBezTo>
                  <a:cubicBezTo>
                    <a:pt x="12554" y="3912"/>
                    <a:pt x="13895" y="4132"/>
                    <a:pt x="14947" y="4658"/>
                  </a:cubicBezTo>
                  <a:cubicBezTo>
                    <a:pt x="15148" y="4752"/>
                    <a:pt x="15359" y="4895"/>
                    <a:pt x="15574" y="5064"/>
                  </a:cubicBezTo>
                  <a:cubicBezTo>
                    <a:pt x="14898" y="5126"/>
                    <a:pt x="14196" y="5251"/>
                    <a:pt x="13450" y="5547"/>
                  </a:cubicBezTo>
                  <a:cubicBezTo>
                    <a:pt x="12878" y="5785"/>
                    <a:pt x="12247" y="6173"/>
                    <a:pt x="11768" y="6823"/>
                  </a:cubicBezTo>
                  <a:cubicBezTo>
                    <a:pt x="11530" y="7148"/>
                    <a:pt x="11355" y="7515"/>
                    <a:pt x="11249" y="7904"/>
                  </a:cubicBezTo>
                  <a:cubicBezTo>
                    <a:pt x="11147" y="8301"/>
                    <a:pt x="11101" y="8639"/>
                    <a:pt x="11122" y="9061"/>
                  </a:cubicBezTo>
                  <a:cubicBezTo>
                    <a:pt x="11133" y="9659"/>
                    <a:pt x="11311" y="10468"/>
                    <a:pt x="11716" y="11122"/>
                  </a:cubicBezTo>
                  <a:cubicBezTo>
                    <a:pt x="12125" y="11766"/>
                    <a:pt x="12679" y="12255"/>
                    <a:pt x="13268" y="12611"/>
                  </a:cubicBezTo>
                  <a:cubicBezTo>
                    <a:pt x="13860" y="12973"/>
                    <a:pt x="14492" y="13182"/>
                    <a:pt x="15136" y="13311"/>
                  </a:cubicBezTo>
                  <a:cubicBezTo>
                    <a:pt x="15509" y="13387"/>
                    <a:pt x="15888" y="13425"/>
                    <a:pt x="16268" y="13425"/>
                  </a:cubicBezTo>
                  <a:cubicBezTo>
                    <a:pt x="16557" y="13425"/>
                    <a:pt x="16846" y="13403"/>
                    <a:pt x="17133" y="13359"/>
                  </a:cubicBezTo>
                  <a:cubicBezTo>
                    <a:pt x="17471" y="13321"/>
                    <a:pt x="17822" y="13220"/>
                    <a:pt x="18166" y="13104"/>
                  </a:cubicBezTo>
                  <a:lnTo>
                    <a:pt x="18681" y="12883"/>
                  </a:lnTo>
                  <a:cubicBezTo>
                    <a:pt x="18887" y="12767"/>
                    <a:pt x="19087" y="12641"/>
                    <a:pt x="19278" y="12505"/>
                  </a:cubicBezTo>
                  <a:cubicBezTo>
                    <a:pt x="19348" y="12457"/>
                    <a:pt x="19413" y="12406"/>
                    <a:pt x="19477" y="12351"/>
                  </a:cubicBezTo>
                  <a:lnTo>
                    <a:pt x="19618" y="12231"/>
                  </a:lnTo>
                  <a:lnTo>
                    <a:pt x="19689" y="12170"/>
                  </a:lnTo>
                  <a:lnTo>
                    <a:pt x="19706" y="12155"/>
                  </a:lnTo>
                  <a:lnTo>
                    <a:pt x="19706" y="12155"/>
                  </a:lnTo>
                  <a:cubicBezTo>
                    <a:pt x="19693" y="12169"/>
                    <a:pt x="19687" y="12175"/>
                    <a:pt x="19688" y="12175"/>
                  </a:cubicBezTo>
                  <a:cubicBezTo>
                    <a:pt x="19689" y="12175"/>
                    <a:pt x="19830" y="12034"/>
                    <a:pt x="19829" y="12034"/>
                  </a:cubicBezTo>
                  <a:lnTo>
                    <a:pt x="19829" y="12034"/>
                  </a:lnTo>
                  <a:cubicBezTo>
                    <a:pt x="19829" y="12034"/>
                    <a:pt x="19829" y="12034"/>
                    <a:pt x="19828" y="12035"/>
                  </a:cubicBezTo>
                  <a:lnTo>
                    <a:pt x="19872" y="11982"/>
                  </a:lnTo>
                  <a:lnTo>
                    <a:pt x="20049" y="11769"/>
                  </a:lnTo>
                  <a:lnTo>
                    <a:pt x="20394" y="11331"/>
                  </a:lnTo>
                  <a:lnTo>
                    <a:pt x="20668" y="10841"/>
                  </a:lnTo>
                  <a:cubicBezTo>
                    <a:pt x="20865" y="10515"/>
                    <a:pt x="20951" y="10155"/>
                    <a:pt x="21071" y="9802"/>
                  </a:cubicBezTo>
                  <a:cubicBezTo>
                    <a:pt x="21145" y="9453"/>
                    <a:pt x="21219" y="9089"/>
                    <a:pt x="21235" y="8744"/>
                  </a:cubicBezTo>
                  <a:cubicBezTo>
                    <a:pt x="21250" y="8400"/>
                    <a:pt x="21260" y="8047"/>
                    <a:pt x="21215" y="7724"/>
                  </a:cubicBezTo>
                  <a:cubicBezTo>
                    <a:pt x="21212" y="7676"/>
                    <a:pt x="21202" y="7630"/>
                    <a:pt x="21197" y="7582"/>
                  </a:cubicBezTo>
                  <a:lnTo>
                    <a:pt x="21197" y="7582"/>
                  </a:lnTo>
                  <a:cubicBezTo>
                    <a:pt x="21386" y="7628"/>
                    <a:pt x="21573" y="7673"/>
                    <a:pt x="21760" y="7718"/>
                  </a:cubicBezTo>
                  <a:cubicBezTo>
                    <a:pt x="23224" y="8098"/>
                    <a:pt x="24571" y="8876"/>
                    <a:pt x="25587" y="9792"/>
                  </a:cubicBezTo>
                  <a:cubicBezTo>
                    <a:pt x="26621" y="10713"/>
                    <a:pt x="27333" y="11820"/>
                    <a:pt x="27829" y="12860"/>
                  </a:cubicBezTo>
                  <a:cubicBezTo>
                    <a:pt x="28329" y="13906"/>
                    <a:pt x="28586" y="14904"/>
                    <a:pt x="28766" y="15729"/>
                  </a:cubicBezTo>
                  <a:cubicBezTo>
                    <a:pt x="28852" y="16145"/>
                    <a:pt x="28917" y="16518"/>
                    <a:pt x="28949" y="16849"/>
                  </a:cubicBezTo>
                  <a:cubicBezTo>
                    <a:pt x="28992" y="17177"/>
                    <a:pt x="29026" y="17458"/>
                    <a:pt x="29030" y="17687"/>
                  </a:cubicBezTo>
                  <a:cubicBezTo>
                    <a:pt x="29056" y="18146"/>
                    <a:pt x="29071" y="18389"/>
                    <a:pt x="29071" y="18389"/>
                  </a:cubicBezTo>
                  <a:lnTo>
                    <a:pt x="29462" y="18401"/>
                  </a:lnTo>
                  <a:cubicBezTo>
                    <a:pt x="29462" y="18401"/>
                    <a:pt x="29475" y="18151"/>
                    <a:pt x="29501" y="17680"/>
                  </a:cubicBezTo>
                  <a:cubicBezTo>
                    <a:pt x="29523" y="17445"/>
                    <a:pt x="29523" y="17153"/>
                    <a:pt x="29516" y="16810"/>
                  </a:cubicBezTo>
                  <a:cubicBezTo>
                    <a:pt x="29520" y="16466"/>
                    <a:pt x="29496" y="16071"/>
                    <a:pt x="29454" y="15628"/>
                  </a:cubicBezTo>
                  <a:cubicBezTo>
                    <a:pt x="29368" y="14746"/>
                    <a:pt x="29206" y="13661"/>
                    <a:pt x="28766" y="12473"/>
                  </a:cubicBezTo>
                  <a:cubicBezTo>
                    <a:pt x="28337" y="11292"/>
                    <a:pt x="27665" y="9982"/>
                    <a:pt x="26580" y="8807"/>
                  </a:cubicBezTo>
                  <a:cubicBezTo>
                    <a:pt x="25495" y="7633"/>
                    <a:pt x="24074" y="6593"/>
                    <a:pt x="22285" y="5940"/>
                  </a:cubicBezTo>
                  <a:lnTo>
                    <a:pt x="21676" y="5731"/>
                  </a:lnTo>
                  <a:lnTo>
                    <a:pt x="21522" y="5677"/>
                  </a:lnTo>
                  <a:lnTo>
                    <a:pt x="21446" y="5651"/>
                  </a:lnTo>
                  <a:lnTo>
                    <a:pt x="21318" y="5615"/>
                  </a:lnTo>
                  <a:lnTo>
                    <a:pt x="20974" y="5525"/>
                  </a:lnTo>
                  <a:cubicBezTo>
                    <a:pt x="20862" y="5497"/>
                    <a:pt x="20751" y="5481"/>
                    <a:pt x="20640" y="5457"/>
                  </a:cubicBezTo>
                  <a:cubicBezTo>
                    <a:pt x="20362" y="4753"/>
                    <a:pt x="19995" y="4086"/>
                    <a:pt x="19551" y="3471"/>
                  </a:cubicBezTo>
                  <a:cubicBezTo>
                    <a:pt x="19199" y="2991"/>
                    <a:pt x="18823" y="2530"/>
                    <a:pt x="18357" y="2121"/>
                  </a:cubicBezTo>
                  <a:cubicBezTo>
                    <a:pt x="18162" y="1922"/>
                    <a:pt x="17831" y="1678"/>
                    <a:pt x="17544" y="1468"/>
                  </a:cubicBezTo>
                  <a:cubicBezTo>
                    <a:pt x="17486" y="1424"/>
                    <a:pt x="17426" y="1384"/>
                    <a:pt x="17364" y="1346"/>
                  </a:cubicBezTo>
                  <a:lnTo>
                    <a:pt x="17216" y="1253"/>
                  </a:lnTo>
                  <a:lnTo>
                    <a:pt x="17068" y="1161"/>
                  </a:lnTo>
                  <a:lnTo>
                    <a:pt x="17032" y="1139"/>
                  </a:lnTo>
                  <a:lnTo>
                    <a:pt x="16888" y="1058"/>
                  </a:lnTo>
                  <a:lnTo>
                    <a:pt x="16787" y="1008"/>
                  </a:lnTo>
                  <a:cubicBezTo>
                    <a:pt x="15254" y="263"/>
                    <a:pt x="13713" y="0"/>
                    <a:pt x="1226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7" name="Google Shape;557;p31"/>
            <p:cNvSpPr/>
            <p:nvPr/>
          </p:nvSpPr>
          <p:spPr>
            <a:xfrm>
              <a:off x="5394225" y="2435550"/>
              <a:ext cx="98000" cy="50675"/>
            </a:xfrm>
            <a:custGeom>
              <a:rect b="b" l="l" r="r" t="t"/>
              <a:pathLst>
                <a:path extrusionOk="0" h="2027" w="3920">
                  <a:moveTo>
                    <a:pt x="85" y="1953"/>
                  </a:moveTo>
                  <a:cubicBezTo>
                    <a:pt x="89" y="1975"/>
                    <a:pt x="96" y="2015"/>
                    <a:pt x="96" y="2015"/>
                  </a:cubicBezTo>
                  <a:cubicBezTo>
                    <a:pt x="96" y="2015"/>
                    <a:pt x="96" y="2009"/>
                    <a:pt x="93" y="1995"/>
                  </a:cubicBezTo>
                  <a:lnTo>
                    <a:pt x="85" y="1953"/>
                  </a:lnTo>
                  <a:close/>
                  <a:moveTo>
                    <a:pt x="3487" y="0"/>
                  </a:moveTo>
                  <a:cubicBezTo>
                    <a:pt x="3303" y="8"/>
                    <a:pt x="3117" y="6"/>
                    <a:pt x="2934" y="21"/>
                  </a:cubicBezTo>
                  <a:cubicBezTo>
                    <a:pt x="2100" y="90"/>
                    <a:pt x="1253" y="260"/>
                    <a:pt x="659" y="569"/>
                  </a:cubicBezTo>
                  <a:cubicBezTo>
                    <a:pt x="366" y="723"/>
                    <a:pt x="183" y="907"/>
                    <a:pt x="100" y="1049"/>
                  </a:cubicBezTo>
                  <a:cubicBezTo>
                    <a:pt x="58" y="1122"/>
                    <a:pt x="32" y="1200"/>
                    <a:pt x="20" y="1283"/>
                  </a:cubicBezTo>
                  <a:cubicBezTo>
                    <a:pt x="10" y="1355"/>
                    <a:pt x="0" y="1509"/>
                    <a:pt x="19" y="1573"/>
                  </a:cubicBezTo>
                  <a:lnTo>
                    <a:pt x="20" y="1635"/>
                  </a:lnTo>
                  <a:lnTo>
                    <a:pt x="57" y="1815"/>
                  </a:lnTo>
                  <a:lnTo>
                    <a:pt x="85" y="1953"/>
                  </a:lnTo>
                  <a:lnTo>
                    <a:pt x="85" y="1953"/>
                  </a:lnTo>
                  <a:cubicBezTo>
                    <a:pt x="83" y="1945"/>
                    <a:pt x="82" y="1940"/>
                    <a:pt x="82" y="1940"/>
                  </a:cubicBezTo>
                  <a:lnTo>
                    <a:pt x="82" y="1940"/>
                  </a:lnTo>
                  <a:cubicBezTo>
                    <a:pt x="82" y="1940"/>
                    <a:pt x="82" y="1940"/>
                    <a:pt x="83" y="1941"/>
                  </a:cubicBezTo>
                  <a:lnTo>
                    <a:pt x="89" y="1950"/>
                  </a:lnTo>
                  <a:lnTo>
                    <a:pt x="97" y="1969"/>
                  </a:lnTo>
                  <a:lnTo>
                    <a:pt x="116" y="2005"/>
                  </a:lnTo>
                  <a:cubicBezTo>
                    <a:pt x="118" y="2014"/>
                    <a:pt x="123" y="2019"/>
                    <a:pt x="125" y="2027"/>
                  </a:cubicBezTo>
                  <a:cubicBezTo>
                    <a:pt x="216" y="1889"/>
                    <a:pt x="387" y="1722"/>
                    <a:pt x="660" y="1580"/>
                  </a:cubicBezTo>
                  <a:cubicBezTo>
                    <a:pt x="1255" y="1272"/>
                    <a:pt x="2102" y="1101"/>
                    <a:pt x="2936" y="1032"/>
                  </a:cubicBezTo>
                  <a:cubicBezTo>
                    <a:pt x="3119" y="1017"/>
                    <a:pt x="3304" y="1019"/>
                    <a:pt x="3488" y="1011"/>
                  </a:cubicBezTo>
                  <a:cubicBezTo>
                    <a:pt x="3557" y="1153"/>
                    <a:pt x="3616" y="1298"/>
                    <a:pt x="3667" y="1448"/>
                  </a:cubicBezTo>
                  <a:cubicBezTo>
                    <a:pt x="3723" y="1616"/>
                    <a:pt x="3771" y="1787"/>
                    <a:pt x="3808" y="1961"/>
                  </a:cubicBezTo>
                  <a:cubicBezTo>
                    <a:pt x="3919" y="1549"/>
                    <a:pt x="3863" y="1013"/>
                    <a:pt x="3665" y="437"/>
                  </a:cubicBezTo>
                  <a:cubicBezTo>
                    <a:pt x="3615" y="287"/>
                    <a:pt x="3555" y="141"/>
                    <a:pt x="3487" y="0"/>
                  </a:cubicBezTo>
                  <a:close/>
                </a:path>
              </a:pathLst>
            </a:custGeom>
            <a:solidFill>
              <a:srgbClr val="FFB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8" name="Google Shape;558;p31"/>
            <p:cNvSpPr/>
            <p:nvPr/>
          </p:nvSpPr>
          <p:spPr>
            <a:xfrm>
              <a:off x="5485025" y="2496200"/>
              <a:ext cx="675" cy="700"/>
            </a:xfrm>
            <a:custGeom>
              <a:rect b="b" l="l" r="r" t="t"/>
              <a:pathLst>
                <a:path extrusionOk="0" h="28" w="27">
                  <a:moveTo>
                    <a:pt x="26" y="1"/>
                  </a:moveTo>
                  <a:cubicBezTo>
                    <a:pt x="26" y="1"/>
                    <a:pt x="14" y="12"/>
                    <a:pt x="0" y="27"/>
                  </a:cubicBezTo>
                  <a:lnTo>
                    <a:pt x="3" y="24"/>
                  </a:lnTo>
                  <a:cubicBezTo>
                    <a:pt x="20" y="7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FFB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59" name="Google Shape;559;p31"/>
            <p:cNvSpPr/>
            <p:nvPr/>
          </p:nvSpPr>
          <p:spPr>
            <a:xfrm>
              <a:off x="5485025" y="2521475"/>
              <a:ext cx="675" cy="700"/>
            </a:xfrm>
            <a:custGeom>
              <a:rect b="b" l="l" r="r" t="t"/>
              <a:pathLst>
                <a:path extrusionOk="0" h="28" w="27">
                  <a:moveTo>
                    <a:pt x="26" y="1"/>
                  </a:moveTo>
                  <a:cubicBezTo>
                    <a:pt x="26" y="1"/>
                    <a:pt x="14" y="12"/>
                    <a:pt x="0" y="27"/>
                  </a:cubicBezTo>
                  <a:lnTo>
                    <a:pt x="3" y="24"/>
                  </a:lnTo>
                  <a:cubicBezTo>
                    <a:pt x="20" y="7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FFB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0" name="Google Shape;560;p31"/>
            <p:cNvSpPr/>
            <p:nvPr/>
          </p:nvSpPr>
          <p:spPr>
            <a:xfrm>
              <a:off x="2048725" y="3598350"/>
              <a:ext cx="884325" cy="1294850"/>
            </a:xfrm>
            <a:custGeom>
              <a:rect b="b" l="l" r="r" t="t"/>
              <a:pathLst>
                <a:path extrusionOk="0" h="51794" w="35373">
                  <a:moveTo>
                    <a:pt x="1" y="1"/>
                  </a:moveTo>
                  <a:lnTo>
                    <a:pt x="1" y="48074"/>
                  </a:lnTo>
                  <a:cubicBezTo>
                    <a:pt x="5146" y="50863"/>
                    <a:pt x="10791" y="51793"/>
                    <a:pt x="16031" y="51793"/>
                  </a:cubicBezTo>
                  <a:cubicBezTo>
                    <a:pt x="26511" y="51793"/>
                    <a:pt x="35372" y="48074"/>
                    <a:pt x="35372" y="48074"/>
                  </a:cubicBezTo>
                  <a:lnTo>
                    <a:pt x="353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1" name="Google Shape;561;p31"/>
            <p:cNvSpPr/>
            <p:nvPr/>
          </p:nvSpPr>
          <p:spPr>
            <a:xfrm>
              <a:off x="2048725" y="3598350"/>
              <a:ext cx="884325" cy="1294850"/>
            </a:xfrm>
            <a:custGeom>
              <a:rect b="b" l="l" r="r" t="t"/>
              <a:pathLst>
                <a:path extrusionOk="0" h="51794" w="35373">
                  <a:moveTo>
                    <a:pt x="29284" y="1"/>
                  </a:moveTo>
                  <a:lnTo>
                    <a:pt x="13625" y="32436"/>
                  </a:lnTo>
                  <a:lnTo>
                    <a:pt x="29585" y="39880"/>
                  </a:lnTo>
                  <a:lnTo>
                    <a:pt x="29585" y="42927"/>
                  </a:lnTo>
                  <a:cubicBezTo>
                    <a:pt x="29585" y="42927"/>
                    <a:pt x="20655" y="46646"/>
                    <a:pt x="10154" y="46646"/>
                  </a:cubicBezTo>
                  <a:cubicBezTo>
                    <a:pt x="6849" y="46646"/>
                    <a:pt x="3388" y="46277"/>
                    <a:pt x="1" y="45309"/>
                  </a:cubicBezTo>
                  <a:lnTo>
                    <a:pt x="1" y="48074"/>
                  </a:lnTo>
                  <a:cubicBezTo>
                    <a:pt x="5146" y="50864"/>
                    <a:pt x="10791" y="51794"/>
                    <a:pt x="16031" y="51794"/>
                  </a:cubicBezTo>
                  <a:cubicBezTo>
                    <a:pt x="26511" y="51794"/>
                    <a:pt x="35372" y="48074"/>
                    <a:pt x="35372" y="48074"/>
                  </a:cubicBezTo>
                  <a:lnTo>
                    <a:pt x="3537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2" name="Google Shape;562;p31"/>
            <p:cNvSpPr/>
            <p:nvPr/>
          </p:nvSpPr>
          <p:spPr>
            <a:xfrm>
              <a:off x="2048725" y="4656500"/>
              <a:ext cx="188775" cy="212125"/>
            </a:xfrm>
            <a:custGeom>
              <a:rect b="b" l="l" r="r" t="t"/>
              <a:pathLst>
                <a:path extrusionOk="0" h="8485" w="7551">
                  <a:moveTo>
                    <a:pt x="1161" y="1"/>
                  </a:moveTo>
                  <a:cubicBezTo>
                    <a:pt x="338" y="1"/>
                    <a:pt x="1" y="3150"/>
                    <a:pt x="1" y="3150"/>
                  </a:cubicBezTo>
                  <a:lnTo>
                    <a:pt x="1" y="5748"/>
                  </a:lnTo>
                  <a:cubicBezTo>
                    <a:pt x="2574" y="7699"/>
                    <a:pt x="7224" y="8485"/>
                    <a:pt x="7224" y="8485"/>
                  </a:cubicBezTo>
                  <a:cubicBezTo>
                    <a:pt x="7550" y="6718"/>
                    <a:pt x="7041" y="4676"/>
                    <a:pt x="7041" y="4676"/>
                  </a:cubicBezTo>
                  <a:cubicBezTo>
                    <a:pt x="6673" y="2857"/>
                    <a:pt x="6181" y="2227"/>
                    <a:pt x="5678" y="2227"/>
                  </a:cubicBezTo>
                  <a:cubicBezTo>
                    <a:pt x="4545" y="2227"/>
                    <a:pt x="3351" y="5411"/>
                    <a:pt x="3351" y="5411"/>
                  </a:cubicBezTo>
                  <a:cubicBezTo>
                    <a:pt x="2400" y="1268"/>
                    <a:pt x="1683" y="1"/>
                    <a:pt x="116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3" name="Google Shape;563;p31"/>
            <p:cNvSpPr/>
            <p:nvPr/>
          </p:nvSpPr>
          <p:spPr>
            <a:xfrm>
              <a:off x="3833350" y="3598350"/>
              <a:ext cx="900425" cy="1294850"/>
            </a:xfrm>
            <a:custGeom>
              <a:rect b="b" l="l" r="r" t="t"/>
              <a:pathLst>
                <a:path extrusionOk="0" h="51794" w="36017">
                  <a:moveTo>
                    <a:pt x="1" y="1"/>
                  </a:moveTo>
                  <a:lnTo>
                    <a:pt x="1" y="48074"/>
                  </a:lnTo>
                  <a:cubicBezTo>
                    <a:pt x="5360" y="50863"/>
                    <a:pt x="11149" y="51793"/>
                    <a:pt x="16484" y="51793"/>
                  </a:cubicBezTo>
                  <a:cubicBezTo>
                    <a:pt x="27155" y="51793"/>
                    <a:pt x="36016" y="48074"/>
                    <a:pt x="36016" y="48074"/>
                  </a:cubicBezTo>
                  <a:lnTo>
                    <a:pt x="3601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4" name="Google Shape;564;p31"/>
            <p:cNvSpPr/>
            <p:nvPr/>
          </p:nvSpPr>
          <p:spPr>
            <a:xfrm>
              <a:off x="3833400" y="4656500"/>
              <a:ext cx="193525" cy="212125"/>
            </a:xfrm>
            <a:custGeom>
              <a:rect b="b" l="l" r="r" t="t"/>
              <a:pathLst>
                <a:path extrusionOk="0" h="8485" w="7741">
                  <a:moveTo>
                    <a:pt x="1328" y="1"/>
                  </a:moveTo>
                  <a:cubicBezTo>
                    <a:pt x="432" y="1"/>
                    <a:pt x="0" y="3150"/>
                    <a:pt x="0" y="3150"/>
                  </a:cubicBezTo>
                  <a:lnTo>
                    <a:pt x="0" y="5748"/>
                  </a:lnTo>
                  <a:cubicBezTo>
                    <a:pt x="3216" y="7699"/>
                    <a:pt x="7412" y="8485"/>
                    <a:pt x="7412" y="8485"/>
                  </a:cubicBezTo>
                  <a:cubicBezTo>
                    <a:pt x="7740" y="6718"/>
                    <a:pt x="7419" y="4676"/>
                    <a:pt x="7419" y="4676"/>
                  </a:cubicBezTo>
                  <a:cubicBezTo>
                    <a:pt x="7051" y="2857"/>
                    <a:pt x="6547" y="2227"/>
                    <a:pt x="6027" y="2227"/>
                  </a:cubicBezTo>
                  <a:cubicBezTo>
                    <a:pt x="4858" y="2227"/>
                    <a:pt x="3603" y="5411"/>
                    <a:pt x="3603" y="5411"/>
                  </a:cubicBezTo>
                  <a:cubicBezTo>
                    <a:pt x="2652" y="1268"/>
                    <a:pt x="1897" y="1"/>
                    <a:pt x="1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5" name="Google Shape;565;p31"/>
            <p:cNvSpPr/>
            <p:nvPr/>
          </p:nvSpPr>
          <p:spPr>
            <a:xfrm>
              <a:off x="654975" y="1244225"/>
              <a:ext cx="4616625" cy="3318175"/>
            </a:xfrm>
            <a:custGeom>
              <a:rect b="b" l="l" r="r" t="t"/>
              <a:pathLst>
                <a:path extrusionOk="0" h="132727" w="184665">
                  <a:moveTo>
                    <a:pt x="103951" y="1"/>
                  </a:moveTo>
                  <a:cubicBezTo>
                    <a:pt x="65729" y="1"/>
                    <a:pt x="33714" y="21846"/>
                    <a:pt x="25363" y="51179"/>
                  </a:cubicBezTo>
                  <a:lnTo>
                    <a:pt x="8094" y="50492"/>
                  </a:lnTo>
                  <a:lnTo>
                    <a:pt x="8094" y="50492"/>
                  </a:lnTo>
                  <a:cubicBezTo>
                    <a:pt x="0" y="75610"/>
                    <a:pt x="12434" y="95718"/>
                    <a:pt x="12434" y="95718"/>
                  </a:cubicBezTo>
                  <a:lnTo>
                    <a:pt x="17313" y="94850"/>
                  </a:lnTo>
                  <a:cubicBezTo>
                    <a:pt x="17313" y="94850"/>
                    <a:pt x="23648" y="100987"/>
                    <a:pt x="32983" y="100987"/>
                  </a:cubicBezTo>
                  <a:cubicBezTo>
                    <a:pt x="33644" y="100987"/>
                    <a:pt x="34321" y="100956"/>
                    <a:pt x="35012" y="100890"/>
                  </a:cubicBezTo>
                  <a:cubicBezTo>
                    <a:pt x="49184" y="119983"/>
                    <a:pt x="74758" y="132727"/>
                    <a:pt x="103951" y="132727"/>
                  </a:cubicBezTo>
                  <a:cubicBezTo>
                    <a:pt x="148527" y="132727"/>
                    <a:pt x="184665" y="103015"/>
                    <a:pt x="184665" y="66363"/>
                  </a:cubicBezTo>
                  <a:cubicBezTo>
                    <a:pt x="184665" y="29711"/>
                    <a:pt x="148527" y="1"/>
                    <a:pt x="103951" y="1"/>
                  </a:cubicBezTo>
                  <a:close/>
                </a:path>
              </a:pathLst>
            </a:custGeom>
            <a:solidFill>
              <a:srgbClr val="FAE2C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6" name="Google Shape;566;p31"/>
            <p:cNvSpPr/>
            <p:nvPr/>
          </p:nvSpPr>
          <p:spPr>
            <a:xfrm>
              <a:off x="2290775" y="1237700"/>
              <a:ext cx="1814675" cy="436225"/>
            </a:xfrm>
            <a:custGeom>
              <a:rect b="b" l="l" r="r" t="t"/>
              <a:pathLst>
                <a:path extrusionOk="0" h="17449" w="72587">
                  <a:moveTo>
                    <a:pt x="39462" y="0"/>
                  </a:moveTo>
                  <a:cubicBezTo>
                    <a:pt x="16728" y="0"/>
                    <a:pt x="1" y="8293"/>
                    <a:pt x="1" y="8293"/>
                  </a:cubicBezTo>
                  <a:lnTo>
                    <a:pt x="12304" y="17449"/>
                  </a:lnTo>
                  <a:lnTo>
                    <a:pt x="12304" y="17449"/>
                  </a:lnTo>
                  <a:cubicBezTo>
                    <a:pt x="12257" y="6261"/>
                    <a:pt x="26843" y="3419"/>
                    <a:pt x="41678" y="3419"/>
                  </a:cubicBezTo>
                  <a:cubicBezTo>
                    <a:pt x="57000" y="3419"/>
                    <a:pt x="72587" y="6451"/>
                    <a:pt x="72587" y="6451"/>
                  </a:cubicBezTo>
                  <a:cubicBezTo>
                    <a:pt x="60983" y="1657"/>
                    <a:pt x="49623" y="0"/>
                    <a:pt x="394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7" name="Google Shape;567;p31"/>
            <p:cNvSpPr/>
            <p:nvPr/>
          </p:nvSpPr>
          <p:spPr>
            <a:xfrm>
              <a:off x="670275" y="2552450"/>
              <a:ext cx="875050" cy="1084725"/>
            </a:xfrm>
            <a:custGeom>
              <a:rect b="b" l="l" r="r" t="t"/>
              <a:pathLst>
                <a:path extrusionOk="0" h="43389" w="35002">
                  <a:moveTo>
                    <a:pt x="6932" y="1"/>
                  </a:moveTo>
                  <a:cubicBezTo>
                    <a:pt x="0" y="24255"/>
                    <a:pt x="11822" y="43389"/>
                    <a:pt x="11822" y="43389"/>
                  </a:cubicBezTo>
                  <a:lnTo>
                    <a:pt x="27436" y="39926"/>
                  </a:lnTo>
                  <a:lnTo>
                    <a:pt x="35002" y="36666"/>
                  </a:lnTo>
                  <a:lnTo>
                    <a:pt x="13293" y="36770"/>
                  </a:lnTo>
                  <a:cubicBezTo>
                    <a:pt x="13293" y="36770"/>
                    <a:pt x="3569" y="21025"/>
                    <a:pt x="693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8" name="Google Shape;568;p31"/>
            <p:cNvSpPr/>
            <p:nvPr/>
          </p:nvSpPr>
          <p:spPr>
            <a:xfrm>
              <a:off x="1087800" y="3437275"/>
              <a:ext cx="720825" cy="331575"/>
            </a:xfrm>
            <a:custGeom>
              <a:rect b="b" l="l" r="r" t="t"/>
              <a:pathLst>
                <a:path extrusionOk="0" h="13263" w="28833">
                  <a:moveTo>
                    <a:pt x="21881" y="0"/>
                  </a:moveTo>
                  <a:cubicBezTo>
                    <a:pt x="21585" y="0"/>
                    <a:pt x="19191" y="1409"/>
                    <a:pt x="19191" y="1409"/>
                  </a:cubicBezTo>
                  <a:lnTo>
                    <a:pt x="0" y="7128"/>
                  </a:lnTo>
                  <a:cubicBezTo>
                    <a:pt x="0" y="7128"/>
                    <a:pt x="6333" y="13263"/>
                    <a:pt x="15665" y="13263"/>
                  </a:cubicBezTo>
                  <a:cubicBezTo>
                    <a:pt x="19604" y="13263"/>
                    <a:pt x="24077" y="12170"/>
                    <a:pt x="28833" y="9062"/>
                  </a:cubicBezTo>
                  <a:lnTo>
                    <a:pt x="28833" y="9062"/>
                  </a:lnTo>
                  <a:cubicBezTo>
                    <a:pt x="25031" y="10392"/>
                    <a:pt x="21632" y="10865"/>
                    <a:pt x="18720" y="10865"/>
                  </a:cubicBezTo>
                  <a:cubicBezTo>
                    <a:pt x="11549" y="10865"/>
                    <a:pt x="7334" y="7996"/>
                    <a:pt x="7334" y="7996"/>
                  </a:cubicBezTo>
                  <a:cubicBezTo>
                    <a:pt x="7334" y="7996"/>
                    <a:pt x="14821" y="5251"/>
                    <a:pt x="19889" y="1624"/>
                  </a:cubicBezTo>
                  <a:cubicBezTo>
                    <a:pt x="21600" y="400"/>
                    <a:pt x="22038" y="0"/>
                    <a:pt x="218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69" name="Google Shape;569;p31"/>
            <p:cNvSpPr/>
            <p:nvPr/>
          </p:nvSpPr>
          <p:spPr>
            <a:xfrm>
              <a:off x="1983200" y="775075"/>
              <a:ext cx="615175" cy="1122950"/>
            </a:xfrm>
            <a:custGeom>
              <a:rect b="b" l="l" r="r" t="t"/>
              <a:pathLst>
                <a:path extrusionOk="0" h="44918" w="24607">
                  <a:moveTo>
                    <a:pt x="1" y="1"/>
                  </a:moveTo>
                  <a:lnTo>
                    <a:pt x="150" y="44917"/>
                  </a:lnTo>
                  <a:lnTo>
                    <a:pt x="24607" y="35954"/>
                  </a:lnTo>
                  <a:cubicBezTo>
                    <a:pt x="24029" y="255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0" name="Google Shape;570;p31"/>
            <p:cNvSpPr/>
            <p:nvPr/>
          </p:nvSpPr>
          <p:spPr>
            <a:xfrm>
              <a:off x="965800" y="3368225"/>
              <a:ext cx="825650" cy="269125"/>
            </a:xfrm>
            <a:custGeom>
              <a:rect b="b" l="l" r="r" t="t"/>
              <a:pathLst>
                <a:path extrusionOk="0" h="10765" w="33026">
                  <a:moveTo>
                    <a:pt x="33025" y="1"/>
                  </a:moveTo>
                  <a:lnTo>
                    <a:pt x="33025" y="1"/>
                  </a:lnTo>
                  <a:cubicBezTo>
                    <a:pt x="33025" y="1"/>
                    <a:pt x="32490" y="137"/>
                    <a:pt x="31572" y="417"/>
                  </a:cubicBezTo>
                  <a:cubicBezTo>
                    <a:pt x="30654" y="696"/>
                    <a:pt x="29350" y="1105"/>
                    <a:pt x="27811" y="1646"/>
                  </a:cubicBezTo>
                  <a:cubicBezTo>
                    <a:pt x="27039" y="1910"/>
                    <a:pt x="26205" y="2201"/>
                    <a:pt x="25333" y="2533"/>
                  </a:cubicBezTo>
                  <a:cubicBezTo>
                    <a:pt x="24446" y="2821"/>
                    <a:pt x="23509" y="3119"/>
                    <a:pt x="22550" y="3459"/>
                  </a:cubicBezTo>
                  <a:cubicBezTo>
                    <a:pt x="21593" y="3797"/>
                    <a:pt x="20595" y="4123"/>
                    <a:pt x="19597" y="4495"/>
                  </a:cubicBezTo>
                  <a:cubicBezTo>
                    <a:pt x="18602" y="4876"/>
                    <a:pt x="17563" y="5182"/>
                    <a:pt x="16539" y="5529"/>
                  </a:cubicBezTo>
                  <a:cubicBezTo>
                    <a:pt x="15518" y="5883"/>
                    <a:pt x="14495" y="6237"/>
                    <a:pt x="13490" y="6585"/>
                  </a:cubicBezTo>
                  <a:cubicBezTo>
                    <a:pt x="12478" y="6912"/>
                    <a:pt x="11481" y="7234"/>
                    <a:pt x="10517" y="7546"/>
                  </a:cubicBezTo>
                  <a:cubicBezTo>
                    <a:pt x="9548" y="7839"/>
                    <a:pt x="8631" y="8205"/>
                    <a:pt x="7736" y="8451"/>
                  </a:cubicBezTo>
                  <a:cubicBezTo>
                    <a:pt x="6844" y="8711"/>
                    <a:pt x="6006" y="8982"/>
                    <a:pt x="5231" y="9233"/>
                  </a:cubicBezTo>
                  <a:cubicBezTo>
                    <a:pt x="4454" y="9478"/>
                    <a:pt x="3736" y="9668"/>
                    <a:pt x="3102" y="9867"/>
                  </a:cubicBezTo>
                  <a:cubicBezTo>
                    <a:pt x="2465" y="10059"/>
                    <a:pt x="1914" y="10230"/>
                    <a:pt x="1453" y="10350"/>
                  </a:cubicBezTo>
                  <a:cubicBezTo>
                    <a:pt x="993" y="10470"/>
                    <a:pt x="633" y="10595"/>
                    <a:pt x="382" y="10655"/>
                  </a:cubicBezTo>
                  <a:lnTo>
                    <a:pt x="1" y="10758"/>
                  </a:lnTo>
                  <a:cubicBezTo>
                    <a:pt x="1" y="10758"/>
                    <a:pt x="145" y="10765"/>
                    <a:pt x="416" y="10765"/>
                  </a:cubicBezTo>
                  <a:cubicBezTo>
                    <a:pt x="673" y="10765"/>
                    <a:pt x="1043" y="10758"/>
                    <a:pt x="1511" y="10733"/>
                  </a:cubicBezTo>
                  <a:cubicBezTo>
                    <a:pt x="1995" y="10717"/>
                    <a:pt x="2580" y="10681"/>
                    <a:pt x="3243" y="10600"/>
                  </a:cubicBezTo>
                  <a:cubicBezTo>
                    <a:pt x="3907" y="10523"/>
                    <a:pt x="4667" y="10469"/>
                    <a:pt x="5476" y="10325"/>
                  </a:cubicBezTo>
                  <a:cubicBezTo>
                    <a:pt x="6289" y="10191"/>
                    <a:pt x="7171" y="10044"/>
                    <a:pt x="8096" y="9863"/>
                  </a:cubicBezTo>
                  <a:cubicBezTo>
                    <a:pt x="9030" y="9705"/>
                    <a:pt x="9990" y="9452"/>
                    <a:pt x="10988" y="9201"/>
                  </a:cubicBezTo>
                  <a:cubicBezTo>
                    <a:pt x="11980" y="8934"/>
                    <a:pt x="13026" y="8717"/>
                    <a:pt x="14054" y="8389"/>
                  </a:cubicBezTo>
                  <a:cubicBezTo>
                    <a:pt x="15081" y="8057"/>
                    <a:pt x="16124" y="7722"/>
                    <a:pt x="17169" y="7384"/>
                  </a:cubicBezTo>
                  <a:cubicBezTo>
                    <a:pt x="18203" y="7023"/>
                    <a:pt x="19256" y="6708"/>
                    <a:pt x="20247" y="6281"/>
                  </a:cubicBezTo>
                  <a:cubicBezTo>
                    <a:pt x="21252" y="5888"/>
                    <a:pt x="22224" y="5461"/>
                    <a:pt x="23172" y="5069"/>
                  </a:cubicBezTo>
                  <a:cubicBezTo>
                    <a:pt x="24122" y="4680"/>
                    <a:pt x="25027" y="4271"/>
                    <a:pt x="25886" y="3888"/>
                  </a:cubicBezTo>
                  <a:cubicBezTo>
                    <a:pt x="26732" y="3476"/>
                    <a:pt x="27522" y="3064"/>
                    <a:pt x="28249" y="2681"/>
                  </a:cubicBezTo>
                  <a:cubicBezTo>
                    <a:pt x="29708" y="1926"/>
                    <a:pt x="30900" y="1253"/>
                    <a:pt x="31731" y="774"/>
                  </a:cubicBezTo>
                  <a:cubicBezTo>
                    <a:pt x="32562" y="295"/>
                    <a:pt x="33025" y="1"/>
                    <a:pt x="3302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1" name="Google Shape;571;p31"/>
            <p:cNvSpPr/>
            <p:nvPr/>
          </p:nvSpPr>
          <p:spPr>
            <a:xfrm>
              <a:off x="2368675" y="4338125"/>
              <a:ext cx="1936175" cy="241550"/>
            </a:xfrm>
            <a:custGeom>
              <a:rect b="b" l="l" r="r" t="t"/>
              <a:pathLst>
                <a:path extrusionOk="0" h="9662" w="77447">
                  <a:moveTo>
                    <a:pt x="77447" y="1"/>
                  </a:moveTo>
                  <a:lnTo>
                    <a:pt x="77447" y="1"/>
                  </a:lnTo>
                  <a:cubicBezTo>
                    <a:pt x="59519" y="5218"/>
                    <a:pt x="44071" y="6839"/>
                    <a:pt x="31792" y="6839"/>
                  </a:cubicBezTo>
                  <a:cubicBezTo>
                    <a:pt x="11619" y="6839"/>
                    <a:pt x="1" y="2462"/>
                    <a:pt x="0" y="2462"/>
                  </a:cubicBezTo>
                  <a:lnTo>
                    <a:pt x="0" y="2462"/>
                  </a:lnTo>
                  <a:cubicBezTo>
                    <a:pt x="1" y="2463"/>
                    <a:pt x="13004" y="9661"/>
                    <a:pt x="34189" y="9661"/>
                  </a:cubicBezTo>
                  <a:cubicBezTo>
                    <a:pt x="46252" y="9661"/>
                    <a:pt x="60968" y="7327"/>
                    <a:pt x="774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2" name="Google Shape;572;p31"/>
            <p:cNvSpPr/>
            <p:nvPr/>
          </p:nvSpPr>
          <p:spPr>
            <a:xfrm>
              <a:off x="2670550" y="1377300"/>
              <a:ext cx="1334925" cy="224675"/>
            </a:xfrm>
            <a:custGeom>
              <a:rect b="b" l="l" r="r" t="t"/>
              <a:pathLst>
                <a:path extrusionOk="0" h="8987" w="53397">
                  <a:moveTo>
                    <a:pt x="23133" y="0"/>
                  </a:moveTo>
                  <a:cubicBezTo>
                    <a:pt x="11214" y="0"/>
                    <a:pt x="2579" y="2075"/>
                    <a:pt x="1976" y="2223"/>
                  </a:cubicBezTo>
                  <a:cubicBezTo>
                    <a:pt x="749" y="2525"/>
                    <a:pt x="0" y="3765"/>
                    <a:pt x="304" y="4992"/>
                  </a:cubicBezTo>
                  <a:cubicBezTo>
                    <a:pt x="561" y="6033"/>
                    <a:pt x="1496" y="6732"/>
                    <a:pt x="2522" y="6732"/>
                  </a:cubicBezTo>
                  <a:cubicBezTo>
                    <a:pt x="2704" y="6732"/>
                    <a:pt x="2888" y="6710"/>
                    <a:pt x="3073" y="6665"/>
                  </a:cubicBezTo>
                  <a:cubicBezTo>
                    <a:pt x="3213" y="6629"/>
                    <a:pt x="11611" y="4611"/>
                    <a:pt x="23195" y="4611"/>
                  </a:cubicBezTo>
                  <a:cubicBezTo>
                    <a:pt x="31229" y="4611"/>
                    <a:pt x="40795" y="5582"/>
                    <a:pt x="50203" y="8858"/>
                  </a:cubicBezTo>
                  <a:cubicBezTo>
                    <a:pt x="50444" y="8943"/>
                    <a:pt x="50699" y="8987"/>
                    <a:pt x="50956" y="8987"/>
                  </a:cubicBezTo>
                  <a:cubicBezTo>
                    <a:pt x="52071" y="8987"/>
                    <a:pt x="53024" y="8182"/>
                    <a:pt x="53210" y="7081"/>
                  </a:cubicBezTo>
                  <a:cubicBezTo>
                    <a:pt x="53397" y="5980"/>
                    <a:pt x="52761" y="4907"/>
                    <a:pt x="51707" y="4540"/>
                  </a:cubicBezTo>
                  <a:cubicBezTo>
                    <a:pt x="41659" y="1040"/>
                    <a:pt x="31573" y="0"/>
                    <a:pt x="2313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3" name="Google Shape;573;p31"/>
            <p:cNvSpPr/>
            <p:nvPr/>
          </p:nvSpPr>
          <p:spPr>
            <a:xfrm>
              <a:off x="1983200" y="775075"/>
              <a:ext cx="214375" cy="1055150"/>
            </a:xfrm>
            <a:custGeom>
              <a:rect b="b" l="l" r="r" t="t"/>
              <a:pathLst>
                <a:path extrusionOk="0" h="42206" w="8575">
                  <a:moveTo>
                    <a:pt x="1" y="1"/>
                  </a:moveTo>
                  <a:lnTo>
                    <a:pt x="112" y="33502"/>
                  </a:lnTo>
                  <a:lnTo>
                    <a:pt x="7549" y="42205"/>
                  </a:lnTo>
                  <a:cubicBezTo>
                    <a:pt x="8575" y="27693"/>
                    <a:pt x="6296" y="13167"/>
                    <a:pt x="99" y="14"/>
                  </a:cubicBezTo>
                  <a:cubicBezTo>
                    <a:pt x="37" y="5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4" name="Google Shape;574;p31"/>
            <p:cNvSpPr/>
            <p:nvPr/>
          </p:nvSpPr>
          <p:spPr>
            <a:xfrm>
              <a:off x="2056925" y="948400"/>
              <a:ext cx="136225" cy="881825"/>
            </a:xfrm>
            <a:custGeom>
              <a:rect b="b" l="l" r="r" t="t"/>
              <a:pathLst>
                <a:path extrusionOk="0" h="35273" w="5449">
                  <a:moveTo>
                    <a:pt x="1" y="1"/>
                  </a:moveTo>
                  <a:lnTo>
                    <a:pt x="102" y="30007"/>
                  </a:lnTo>
                  <a:lnTo>
                    <a:pt x="4600" y="35272"/>
                  </a:lnTo>
                  <a:cubicBezTo>
                    <a:pt x="5449" y="23262"/>
                    <a:pt x="4026" y="11244"/>
                    <a:pt x="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5" name="Google Shape;575;p31"/>
            <p:cNvSpPr/>
            <p:nvPr/>
          </p:nvSpPr>
          <p:spPr>
            <a:xfrm>
              <a:off x="1693400" y="2240850"/>
              <a:ext cx="179750" cy="179775"/>
            </a:xfrm>
            <a:custGeom>
              <a:rect b="b" l="l" r="r" t="t"/>
              <a:pathLst>
                <a:path extrusionOk="0" h="7191" w="7190">
                  <a:moveTo>
                    <a:pt x="3595" y="1"/>
                  </a:moveTo>
                  <a:cubicBezTo>
                    <a:pt x="1611" y="1"/>
                    <a:pt x="1" y="1611"/>
                    <a:pt x="1" y="3596"/>
                  </a:cubicBezTo>
                  <a:cubicBezTo>
                    <a:pt x="1" y="5581"/>
                    <a:pt x="1609" y="7191"/>
                    <a:pt x="3595" y="7191"/>
                  </a:cubicBezTo>
                  <a:cubicBezTo>
                    <a:pt x="5581" y="7191"/>
                    <a:pt x="7189" y="5581"/>
                    <a:pt x="7189" y="3596"/>
                  </a:cubicBezTo>
                  <a:cubicBezTo>
                    <a:pt x="7189" y="1611"/>
                    <a:pt x="5579" y="1"/>
                    <a:pt x="3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6" name="Google Shape;576;p31"/>
            <p:cNvSpPr/>
            <p:nvPr/>
          </p:nvSpPr>
          <p:spPr>
            <a:xfrm>
              <a:off x="2430175" y="661300"/>
              <a:ext cx="1386700" cy="905300"/>
            </a:xfrm>
            <a:custGeom>
              <a:rect b="b" l="l" r="r" t="t"/>
              <a:pathLst>
                <a:path extrusionOk="0" h="36212" w="55468">
                  <a:moveTo>
                    <a:pt x="39871" y="0"/>
                  </a:moveTo>
                  <a:cubicBezTo>
                    <a:pt x="39871" y="0"/>
                    <a:pt x="20635" y="2621"/>
                    <a:pt x="0" y="10647"/>
                  </a:cubicBezTo>
                  <a:cubicBezTo>
                    <a:pt x="0" y="10647"/>
                    <a:pt x="7096" y="21921"/>
                    <a:pt x="10861" y="35014"/>
                  </a:cubicBezTo>
                  <a:cubicBezTo>
                    <a:pt x="10861" y="35014"/>
                    <a:pt x="11604" y="35384"/>
                    <a:pt x="11978" y="35384"/>
                  </a:cubicBezTo>
                  <a:cubicBezTo>
                    <a:pt x="12001" y="35384"/>
                    <a:pt x="12022" y="35383"/>
                    <a:pt x="12042" y="35380"/>
                  </a:cubicBezTo>
                  <a:cubicBezTo>
                    <a:pt x="19732" y="34264"/>
                    <a:pt x="27658" y="33244"/>
                    <a:pt x="35465" y="33244"/>
                  </a:cubicBezTo>
                  <a:cubicBezTo>
                    <a:pt x="42303" y="33244"/>
                    <a:pt x="49050" y="34026"/>
                    <a:pt x="55468" y="36211"/>
                  </a:cubicBezTo>
                  <a:cubicBezTo>
                    <a:pt x="55435" y="27674"/>
                    <a:pt x="52908" y="13838"/>
                    <a:pt x="3987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7" name="Google Shape;577;p31"/>
            <p:cNvSpPr/>
            <p:nvPr/>
          </p:nvSpPr>
          <p:spPr>
            <a:xfrm>
              <a:off x="2624675" y="775075"/>
              <a:ext cx="1080625" cy="759100"/>
            </a:xfrm>
            <a:custGeom>
              <a:rect b="b" l="l" r="r" t="t"/>
              <a:pathLst>
                <a:path extrusionOk="0" h="30364" w="43225">
                  <a:moveTo>
                    <a:pt x="28574" y="1"/>
                  </a:moveTo>
                  <a:cubicBezTo>
                    <a:pt x="28573" y="1"/>
                    <a:pt x="16884" y="764"/>
                    <a:pt x="2070" y="5913"/>
                  </a:cubicBezTo>
                  <a:cubicBezTo>
                    <a:pt x="5239" y="7794"/>
                    <a:pt x="3367" y="13726"/>
                    <a:pt x="791" y="13726"/>
                  </a:cubicBezTo>
                  <a:cubicBezTo>
                    <a:pt x="533" y="13726"/>
                    <a:pt x="268" y="13667"/>
                    <a:pt x="1" y="13538"/>
                  </a:cubicBezTo>
                  <a:lnTo>
                    <a:pt x="1" y="13538"/>
                  </a:lnTo>
                  <a:cubicBezTo>
                    <a:pt x="1" y="13538"/>
                    <a:pt x="4751" y="20863"/>
                    <a:pt x="7099" y="30347"/>
                  </a:cubicBezTo>
                  <a:cubicBezTo>
                    <a:pt x="13833" y="29412"/>
                    <a:pt x="20691" y="28648"/>
                    <a:pt x="27465" y="28648"/>
                  </a:cubicBezTo>
                  <a:cubicBezTo>
                    <a:pt x="32805" y="28648"/>
                    <a:pt x="38092" y="29123"/>
                    <a:pt x="43225" y="30363"/>
                  </a:cubicBezTo>
                  <a:cubicBezTo>
                    <a:pt x="42330" y="21595"/>
                    <a:pt x="37439" y="12109"/>
                    <a:pt x="33990" y="5734"/>
                  </a:cubicBezTo>
                  <a:cubicBezTo>
                    <a:pt x="33990" y="5734"/>
                    <a:pt x="27639" y="5672"/>
                    <a:pt x="2857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8" name="Google Shape;578;p31"/>
            <p:cNvSpPr/>
            <p:nvPr/>
          </p:nvSpPr>
          <p:spPr>
            <a:xfrm>
              <a:off x="3165025" y="921200"/>
              <a:ext cx="962875" cy="680825"/>
            </a:xfrm>
            <a:custGeom>
              <a:rect b="b" l="l" r="r" t="t"/>
              <a:pathLst>
                <a:path extrusionOk="0" h="27233" w="38515">
                  <a:moveTo>
                    <a:pt x="18599" y="0"/>
                  </a:moveTo>
                  <a:cubicBezTo>
                    <a:pt x="12402" y="0"/>
                    <a:pt x="5704" y="279"/>
                    <a:pt x="0" y="1157"/>
                  </a:cubicBezTo>
                  <a:cubicBezTo>
                    <a:pt x="0" y="1157"/>
                    <a:pt x="1454" y="17299"/>
                    <a:pt x="49" y="23035"/>
                  </a:cubicBezTo>
                  <a:cubicBezTo>
                    <a:pt x="49" y="23035"/>
                    <a:pt x="768" y="23010"/>
                    <a:pt x="2022" y="23010"/>
                  </a:cubicBezTo>
                  <a:cubicBezTo>
                    <a:pt x="6919" y="23010"/>
                    <a:pt x="19988" y="23388"/>
                    <a:pt x="30424" y="27102"/>
                  </a:cubicBezTo>
                  <a:cubicBezTo>
                    <a:pt x="30691" y="27197"/>
                    <a:pt x="30950" y="27232"/>
                    <a:pt x="31181" y="27232"/>
                  </a:cubicBezTo>
                  <a:cubicBezTo>
                    <a:pt x="31450" y="27232"/>
                    <a:pt x="31681" y="27185"/>
                    <a:pt x="31842" y="27131"/>
                  </a:cubicBezTo>
                  <a:cubicBezTo>
                    <a:pt x="31842" y="27131"/>
                    <a:pt x="37723" y="19147"/>
                    <a:pt x="38515" y="831"/>
                  </a:cubicBezTo>
                  <a:cubicBezTo>
                    <a:pt x="38515" y="831"/>
                    <a:pt x="29305" y="0"/>
                    <a:pt x="185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79" name="Google Shape;579;p31"/>
            <p:cNvSpPr/>
            <p:nvPr/>
          </p:nvSpPr>
          <p:spPr>
            <a:xfrm>
              <a:off x="3212875" y="979325"/>
              <a:ext cx="849650" cy="602325"/>
            </a:xfrm>
            <a:custGeom>
              <a:rect b="b" l="l" r="r" t="t"/>
              <a:pathLst>
                <a:path extrusionOk="0" h="24093" w="33986">
                  <a:moveTo>
                    <a:pt x="11746" y="1"/>
                  </a:moveTo>
                  <a:cubicBezTo>
                    <a:pt x="8637" y="1"/>
                    <a:pt x="6012" y="50"/>
                    <a:pt x="4576" y="142"/>
                  </a:cubicBezTo>
                  <a:cubicBezTo>
                    <a:pt x="5055" y="2540"/>
                    <a:pt x="3246" y="4015"/>
                    <a:pt x="1603" y="4015"/>
                  </a:cubicBezTo>
                  <a:cubicBezTo>
                    <a:pt x="1008" y="4015"/>
                    <a:pt x="435" y="3821"/>
                    <a:pt x="1" y="3408"/>
                  </a:cubicBezTo>
                  <a:lnTo>
                    <a:pt x="1" y="3408"/>
                  </a:lnTo>
                  <a:cubicBezTo>
                    <a:pt x="977" y="9261"/>
                    <a:pt x="1380" y="16888"/>
                    <a:pt x="1025" y="20691"/>
                  </a:cubicBezTo>
                  <a:cubicBezTo>
                    <a:pt x="5958" y="20737"/>
                    <a:pt x="16176" y="20810"/>
                    <a:pt x="26424" y="24092"/>
                  </a:cubicBezTo>
                  <a:cubicBezTo>
                    <a:pt x="30350" y="18044"/>
                    <a:pt x="32561" y="12198"/>
                    <a:pt x="33985" y="6024"/>
                  </a:cubicBezTo>
                  <a:lnTo>
                    <a:pt x="33985" y="6024"/>
                  </a:lnTo>
                  <a:cubicBezTo>
                    <a:pt x="33892" y="6043"/>
                    <a:pt x="33798" y="6052"/>
                    <a:pt x="33705" y="6052"/>
                  </a:cubicBezTo>
                  <a:cubicBezTo>
                    <a:pt x="31826" y="6052"/>
                    <a:pt x="29942" y="2327"/>
                    <a:pt x="32024" y="795"/>
                  </a:cubicBezTo>
                  <a:cubicBezTo>
                    <a:pt x="28126" y="246"/>
                    <a:pt x="18718" y="1"/>
                    <a:pt x="1174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0" name="Google Shape;580;p31"/>
            <p:cNvSpPr/>
            <p:nvPr/>
          </p:nvSpPr>
          <p:spPr>
            <a:xfrm>
              <a:off x="2736300" y="890200"/>
              <a:ext cx="1331650" cy="676400"/>
            </a:xfrm>
            <a:custGeom>
              <a:rect b="b" l="l" r="r" t="t"/>
              <a:pathLst>
                <a:path extrusionOk="0" h="27056" w="53266">
                  <a:moveTo>
                    <a:pt x="15361" y="1"/>
                  </a:moveTo>
                  <a:cubicBezTo>
                    <a:pt x="5772" y="8972"/>
                    <a:pt x="1529" y="18368"/>
                    <a:pt x="0" y="26212"/>
                  </a:cubicBezTo>
                  <a:lnTo>
                    <a:pt x="0" y="26212"/>
                  </a:lnTo>
                  <a:cubicBezTo>
                    <a:pt x="7233" y="25036"/>
                    <a:pt x="14547" y="24161"/>
                    <a:pt x="21924" y="24161"/>
                  </a:cubicBezTo>
                  <a:cubicBezTo>
                    <a:pt x="28971" y="24161"/>
                    <a:pt x="36076" y="24960"/>
                    <a:pt x="43223" y="27055"/>
                  </a:cubicBezTo>
                  <a:cubicBezTo>
                    <a:pt x="47309" y="17119"/>
                    <a:pt x="53266" y="7408"/>
                    <a:pt x="53266" y="7408"/>
                  </a:cubicBezTo>
                  <a:cubicBezTo>
                    <a:pt x="43681" y="3486"/>
                    <a:pt x="15361" y="1"/>
                    <a:pt x="1536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1" name="Google Shape;581;p31"/>
            <p:cNvSpPr/>
            <p:nvPr/>
          </p:nvSpPr>
          <p:spPr>
            <a:xfrm>
              <a:off x="2871650" y="988250"/>
              <a:ext cx="964850" cy="548450"/>
            </a:xfrm>
            <a:custGeom>
              <a:rect b="b" l="l" r="r" t="t"/>
              <a:pathLst>
                <a:path extrusionOk="0" h="21938" w="38594">
                  <a:moveTo>
                    <a:pt x="16264" y="1"/>
                  </a:moveTo>
                  <a:cubicBezTo>
                    <a:pt x="15473" y="3873"/>
                    <a:pt x="12121" y="6039"/>
                    <a:pt x="8794" y="6039"/>
                  </a:cubicBezTo>
                  <a:cubicBezTo>
                    <a:pt x="8004" y="6039"/>
                    <a:pt x="7214" y="5916"/>
                    <a:pt x="6461" y="5665"/>
                  </a:cubicBezTo>
                  <a:cubicBezTo>
                    <a:pt x="2951" y="11612"/>
                    <a:pt x="1016" y="16808"/>
                    <a:pt x="1" y="21477"/>
                  </a:cubicBezTo>
                  <a:cubicBezTo>
                    <a:pt x="5525" y="20740"/>
                    <a:pt x="10844" y="20244"/>
                    <a:pt x="16292" y="20244"/>
                  </a:cubicBezTo>
                  <a:cubicBezTo>
                    <a:pt x="21666" y="20244"/>
                    <a:pt x="27165" y="20726"/>
                    <a:pt x="33109" y="21938"/>
                  </a:cubicBezTo>
                  <a:cubicBezTo>
                    <a:pt x="34671" y="18238"/>
                    <a:pt x="36540" y="14974"/>
                    <a:pt x="38594" y="11656"/>
                  </a:cubicBezTo>
                  <a:cubicBezTo>
                    <a:pt x="36306" y="10566"/>
                    <a:pt x="34454" y="7951"/>
                    <a:pt x="36415" y="4030"/>
                  </a:cubicBezTo>
                  <a:lnTo>
                    <a:pt x="162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2" name="Google Shape;582;p31"/>
            <p:cNvSpPr/>
            <p:nvPr/>
          </p:nvSpPr>
          <p:spPr>
            <a:xfrm>
              <a:off x="1766250" y="3506925"/>
              <a:ext cx="630050" cy="1585125"/>
            </a:xfrm>
            <a:custGeom>
              <a:rect b="b" l="l" r="r" t="t"/>
              <a:pathLst>
                <a:path extrusionOk="0" h="63405" w="25202">
                  <a:moveTo>
                    <a:pt x="11657" y="1"/>
                  </a:moveTo>
                  <a:lnTo>
                    <a:pt x="11657" y="1"/>
                  </a:lnTo>
                  <a:cubicBezTo>
                    <a:pt x="5005" y="7728"/>
                    <a:pt x="13724" y="24405"/>
                    <a:pt x="12421" y="34928"/>
                  </a:cubicBezTo>
                  <a:cubicBezTo>
                    <a:pt x="12203" y="36688"/>
                    <a:pt x="2352" y="54385"/>
                    <a:pt x="356" y="57956"/>
                  </a:cubicBezTo>
                  <a:cubicBezTo>
                    <a:pt x="347" y="57962"/>
                    <a:pt x="339" y="57966"/>
                    <a:pt x="330" y="57972"/>
                  </a:cubicBezTo>
                  <a:cubicBezTo>
                    <a:pt x="331" y="57978"/>
                    <a:pt x="334" y="57985"/>
                    <a:pt x="337" y="57991"/>
                  </a:cubicBezTo>
                  <a:cubicBezTo>
                    <a:pt x="122" y="58374"/>
                    <a:pt x="1" y="58593"/>
                    <a:pt x="1" y="58593"/>
                  </a:cubicBezTo>
                  <a:lnTo>
                    <a:pt x="956" y="59439"/>
                  </a:lnTo>
                  <a:cubicBezTo>
                    <a:pt x="1925" y="61156"/>
                    <a:pt x="3657" y="62667"/>
                    <a:pt x="5536" y="63404"/>
                  </a:cubicBezTo>
                  <a:cubicBezTo>
                    <a:pt x="5536" y="63404"/>
                    <a:pt x="3897" y="61688"/>
                    <a:pt x="2562" y="59101"/>
                  </a:cubicBezTo>
                  <a:lnTo>
                    <a:pt x="2562" y="59101"/>
                  </a:lnTo>
                  <a:cubicBezTo>
                    <a:pt x="2562" y="59101"/>
                    <a:pt x="2562" y="59101"/>
                    <a:pt x="2562" y="59101"/>
                  </a:cubicBezTo>
                  <a:cubicBezTo>
                    <a:pt x="2565" y="59101"/>
                    <a:pt x="17203" y="41080"/>
                    <a:pt x="18612" y="36623"/>
                  </a:cubicBezTo>
                  <a:cubicBezTo>
                    <a:pt x="24405" y="18289"/>
                    <a:pt x="25201" y="3555"/>
                    <a:pt x="25201" y="3555"/>
                  </a:cubicBezTo>
                  <a:lnTo>
                    <a:pt x="25201" y="3555"/>
                  </a:lnTo>
                  <a:cubicBezTo>
                    <a:pt x="25044" y="3582"/>
                    <a:pt x="24861" y="3595"/>
                    <a:pt x="24655" y="3595"/>
                  </a:cubicBezTo>
                  <a:cubicBezTo>
                    <a:pt x="21234" y="3595"/>
                    <a:pt x="11657" y="1"/>
                    <a:pt x="116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3" name="Google Shape;583;p31"/>
            <p:cNvSpPr/>
            <p:nvPr/>
          </p:nvSpPr>
          <p:spPr>
            <a:xfrm>
              <a:off x="2177675" y="3541325"/>
              <a:ext cx="364925" cy="1590050"/>
            </a:xfrm>
            <a:custGeom>
              <a:rect b="b" l="l" r="r" t="t"/>
              <a:pathLst>
                <a:path extrusionOk="0" h="63602" w="14597">
                  <a:moveTo>
                    <a:pt x="1" y="0"/>
                  </a:moveTo>
                  <a:cubicBezTo>
                    <a:pt x="4383" y="38632"/>
                    <a:pt x="7091" y="62383"/>
                    <a:pt x="7091" y="62383"/>
                  </a:cubicBezTo>
                  <a:lnTo>
                    <a:pt x="7115" y="62376"/>
                  </a:lnTo>
                  <a:lnTo>
                    <a:pt x="7115" y="62376"/>
                  </a:lnTo>
                  <a:cubicBezTo>
                    <a:pt x="7111" y="62389"/>
                    <a:pt x="7107" y="62399"/>
                    <a:pt x="7102" y="62413"/>
                  </a:cubicBezTo>
                  <a:cubicBezTo>
                    <a:pt x="8293" y="63205"/>
                    <a:pt x="9889" y="63601"/>
                    <a:pt x="11500" y="63601"/>
                  </a:cubicBezTo>
                  <a:cubicBezTo>
                    <a:pt x="12563" y="63601"/>
                    <a:pt x="13632" y="63429"/>
                    <a:pt x="14597" y="63084"/>
                  </a:cubicBezTo>
                  <a:cubicBezTo>
                    <a:pt x="14597" y="63083"/>
                    <a:pt x="12234" y="62868"/>
                    <a:pt x="9527" y="61795"/>
                  </a:cubicBezTo>
                  <a:cubicBezTo>
                    <a:pt x="10573" y="4495"/>
                    <a:pt x="9242" y="2247"/>
                    <a:pt x="9242" y="2247"/>
                  </a:cubicBezTo>
                  <a:lnTo>
                    <a:pt x="9242" y="2247"/>
                  </a:lnTo>
                  <a:cubicBezTo>
                    <a:pt x="9253" y="2484"/>
                    <a:pt x="9012" y="2583"/>
                    <a:pt x="8602" y="2583"/>
                  </a:cubicBezTo>
                  <a:cubicBezTo>
                    <a:pt x="6510" y="2583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4" name="Google Shape;584;p31"/>
            <p:cNvSpPr/>
            <p:nvPr/>
          </p:nvSpPr>
          <p:spPr>
            <a:xfrm>
              <a:off x="2494525" y="3720525"/>
              <a:ext cx="195100" cy="235550"/>
            </a:xfrm>
            <a:custGeom>
              <a:rect b="b" l="l" r="r" t="t"/>
              <a:pathLst>
                <a:path extrusionOk="0" h="9422" w="7804">
                  <a:moveTo>
                    <a:pt x="3272" y="0"/>
                  </a:moveTo>
                  <a:lnTo>
                    <a:pt x="343" y="1220"/>
                  </a:lnTo>
                  <a:lnTo>
                    <a:pt x="994" y="2436"/>
                  </a:lnTo>
                  <a:cubicBezTo>
                    <a:pt x="994" y="2436"/>
                    <a:pt x="1" y="7515"/>
                    <a:pt x="897" y="8159"/>
                  </a:cubicBezTo>
                  <a:cubicBezTo>
                    <a:pt x="907" y="8166"/>
                    <a:pt x="917" y="8169"/>
                    <a:pt x="926" y="8169"/>
                  </a:cubicBezTo>
                  <a:cubicBezTo>
                    <a:pt x="1178" y="8169"/>
                    <a:pt x="1481" y="6001"/>
                    <a:pt x="1566" y="5844"/>
                  </a:cubicBezTo>
                  <a:cubicBezTo>
                    <a:pt x="1570" y="5836"/>
                    <a:pt x="1576" y="5833"/>
                    <a:pt x="1582" y="5833"/>
                  </a:cubicBezTo>
                  <a:cubicBezTo>
                    <a:pt x="1772" y="5833"/>
                    <a:pt x="2873" y="9242"/>
                    <a:pt x="3219" y="9242"/>
                  </a:cubicBezTo>
                  <a:cubicBezTo>
                    <a:pt x="3222" y="9242"/>
                    <a:pt x="3224" y="9242"/>
                    <a:pt x="3227" y="9241"/>
                  </a:cubicBezTo>
                  <a:cubicBezTo>
                    <a:pt x="3760" y="9165"/>
                    <a:pt x="2500" y="6149"/>
                    <a:pt x="2744" y="6149"/>
                  </a:cubicBezTo>
                  <a:cubicBezTo>
                    <a:pt x="2745" y="6149"/>
                    <a:pt x="2747" y="6149"/>
                    <a:pt x="2748" y="6149"/>
                  </a:cubicBezTo>
                  <a:cubicBezTo>
                    <a:pt x="3034" y="6189"/>
                    <a:pt x="4785" y="9421"/>
                    <a:pt x="5255" y="9421"/>
                  </a:cubicBezTo>
                  <a:cubicBezTo>
                    <a:pt x="5265" y="9421"/>
                    <a:pt x="5275" y="9420"/>
                    <a:pt x="5284" y="9417"/>
                  </a:cubicBezTo>
                  <a:cubicBezTo>
                    <a:pt x="5614" y="9305"/>
                    <a:pt x="3573" y="6034"/>
                    <a:pt x="3962" y="5721"/>
                  </a:cubicBezTo>
                  <a:cubicBezTo>
                    <a:pt x="3978" y="5708"/>
                    <a:pt x="3996" y="5702"/>
                    <a:pt x="4015" y="5702"/>
                  </a:cubicBezTo>
                  <a:cubicBezTo>
                    <a:pt x="4419" y="5702"/>
                    <a:pt x="5560" y="8323"/>
                    <a:pt x="6046" y="8323"/>
                  </a:cubicBezTo>
                  <a:cubicBezTo>
                    <a:pt x="6088" y="8323"/>
                    <a:pt x="6125" y="8303"/>
                    <a:pt x="6157" y="8261"/>
                  </a:cubicBezTo>
                  <a:cubicBezTo>
                    <a:pt x="6415" y="7908"/>
                    <a:pt x="4409" y="4244"/>
                    <a:pt x="4676" y="3766"/>
                  </a:cubicBezTo>
                  <a:lnTo>
                    <a:pt x="4676" y="3766"/>
                  </a:lnTo>
                  <a:cubicBezTo>
                    <a:pt x="4676" y="3766"/>
                    <a:pt x="6280" y="4296"/>
                    <a:pt x="7019" y="4296"/>
                  </a:cubicBezTo>
                  <a:cubicBezTo>
                    <a:pt x="7803" y="4296"/>
                    <a:pt x="7615" y="3699"/>
                    <a:pt x="3507" y="1238"/>
                  </a:cubicBezTo>
                  <a:lnTo>
                    <a:pt x="3272" y="0"/>
                  </a:lnTo>
                  <a:close/>
                </a:path>
              </a:pathLst>
            </a:custGeom>
            <a:solidFill>
              <a:srgbClr val="FF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5" name="Google Shape;585;p31"/>
            <p:cNvSpPr/>
            <p:nvPr/>
          </p:nvSpPr>
          <p:spPr>
            <a:xfrm>
              <a:off x="2282225" y="2960725"/>
              <a:ext cx="297475" cy="802575"/>
            </a:xfrm>
            <a:custGeom>
              <a:rect b="b" l="l" r="r" t="t"/>
              <a:pathLst>
                <a:path extrusionOk="0" h="32103" w="11899">
                  <a:moveTo>
                    <a:pt x="4938" y="1"/>
                  </a:moveTo>
                  <a:lnTo>
                    <a:pt x="0" y="1019"/>
                  </a:lnTo>
                  <a:lnTo>
                    <a:pt x="3194" y="18142"/>
                  </a:lnTo>
                  <a:lnTo>
                    <a:pt x="9046" y="32102"/>
                  </a:lnTo>
                  <a:lnTo>
                    <a:pt x="11899" y="30910"/>
                  </a:lnTo>
                  <a:lnTo>
                    <a:pt x="7952" y="16189"/>
                  </a:lnTo>
                  <a:lnTo>
                    <a:pt x="4938" y="1"/>
                  </a:lnTo>
                  <a:close/>
                </a:path>
              </a:pathLst>
            </a:custGeom>
            <a:solidFill>
              <a:srgbClr val="C2611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6" name="Google Shape;586;p31"/>
            <p:cNvSpPr/>
            <p:nvPr/>
          </p:nvSpPr>
          <p:spPr>
            <a:xfrm>
              <a:off x="2046400" y="2771050"/>
              <a:ext cx="446850" cy="847175"/>
            </a:xfrm>
            <a:custGeom>
              <a:rect b="b" l="l" r="r" t="t"/>
              <a:pathLst>
                <a:path extrusionOk="0" h="33887" w="17874">
                  <a:moveTo>
                    <a:pt x="6104" y="1"/>
                  </a:moveTo>
                  <a:cubicBezTo>
                    <a:pt x="4681" y="1"/>
                    <a:pt x="3567" y="1519"/>
                    <a:pt x="2983" y="6402"/>
                  </a:cubicBezTo>
                  <a:cubicBezTo>
                    <a:pt x="2591" y="9665"/>
                    <a:pt x="4658" y="18555"/>
                    <a:pt x="452" y="29436"/>
                  </a:cubicBezTo>
                  <a:cubicBezTo>
                    <a:pt x="1" y="30606"/>
                    <a:pt x="8302" y="33887"/>
                    <a:pt x="11783" y="33887"/>
                  </a:cubicBezTo>
                  <a:cubicBezTo>
                    <a:pt x="12743" y="33887"/>
                    <a:pt x="13337" y="33637"/>
                    <a:pt x="13279" y="33024"/>
                  </a:cubicBezTo>
                  <a:lnTo>
                    <a:pt x="14046" y="23660"/>
                  </a:lnTo>
                  <a:cubicBezTo>
                    <a:pt x="13854" y="21093"/>
                    <a:pt x="17874" y="14402"/>
                    <a:pt x="17576" y="11940"/>
                  </a:cubicBezTo>
                  <a:cubicBezTo>
                    <a:pt x="17153" y="8420"/>
                    <a:pt x="13837" y="4716"/>
                    <a:pt x="13837" y="4716"/>
                  </a:cubicBezTo>
                  <a:lnTo>
                    <a:pt x="10237" y="2134"/>
                  </a:lnTo>
                  <a:cubicBezTo>
                    <a:pt x="8727" y="1081"/>
                    <a:pt x="7305" y="1"/>
                    <a:pt x="61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7" name="Google Shape;587;p31"/>
            <p:cNvSpPr/>
            <p:nvPr/>
          </p:nvSpPr>
          <p:spPr>
            <a:xfrm>
              <a:off x="2120975" y="2455300"/>
              <a:ext cx="310100" cy="441925"/>
            </a:xfrm>
            <a:custGeom>
              <a:rect b="b" l="l" r="r" t="t"/>
              <a:pathLst>
                <a:path extrusionOk="0" h="17677" w="12404">
                  <a:moveTo>
                    <a:pt x="0" y="1"/>
                  </a:moveTo>
                  <a:cubicBezTo>
                    <a:pt x="0" y="1"/>
                    <a:pt x="2170" y="6458"/>
                    <a:pt x="1391" y="13756"/>
                  </a:cubicBezTo>
                  <a:cubicBezTo>
                    <a:pt x="1380" y="13862"/>
                    <a:pt x="7189" y="16494"/>
                    <a:pt x="8169" y="16935"/>
                  </a:cubicBezTo>
                  <a:cubicBezTo>
                    <a:pt x="8615" y="17137"/>
                    <a:pt x="9850" y="17677"/>
                    <a:pt x="10480" y="17677"/>
                  </a:cubicBezTo>
                  <a:cubicBezTo>
                    <a:pt x="10737" y="17677"/>
                    <a:pt x="10894" y="17586"/>
                    <a:pt x="10854" y="17346"/>
                  </a:cubicBezTo>
                  <a:cubicBezTo>
                    <a:pt x="10723" y="16561"/>
                    <a:pt x="4024" y="10512"/>
                    <a:pt x="9698" y="7392"/>
                  </a:cubicBezTo>
                  <a:cubicBezTo>
                    <a:pt x="10352" y="7033"/>
                    <a:pt x="10423" y="6087"/>
                    <a:pt x="10847" y="5472"/>
                  </a:cubicBezTo>
                  <a:cubicBezTo>
                    <a:pt x="11086" y="5127"/>
                    <a:pt x="11337" y="4789"/>
                    <a:pt x="11592" y="4455"/>
                  </a:cubicBezTo>
                  <a:cubicBezTo>
                    <a:pt x="11674" y="4349"/>
                    <a:pt x="12306" y="3421"/>
                    <a:pt x="12400" y="3421"/>
                  </a:cubicBezTo>
                  <a:cubicBezTo>
                    <a:pt x="12401" y="3421"/>
                    <a:pt x="12402" y="3421"/>
                    <a:pt x="12403" y="342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8" name="Google Shape;588;p31"/>
            <p:cNvSpPr/>
            <p:nvPr/>
          </p:nvSpPr>
          <p:spPr>
            <a:xfrm>
              <a:off x="2088075" y="2214875"/>
              <a:ext cx="431675" cy="517825"/>
            </a:xfrm>
            <a:custGeom>
              <a:rect b="b" l="l" r="r" t="t"/>
              <a:pathLst>
                <a:path extrusionOk="0" h="20713" w="17267">
                  <a:moveTo>
                    <a:pt x="9011" y="0"/>
                  </a:moveTo>
                  <a:cubicBezTo>
                    <a:pt x="8686" y="0"/>
                    <a:pt x="8357" y="19"/>
                    <a:pt x="8023" y="56"/>
                  </a:cubicBezTo>
                  <a:cubicBezTo>
                    <a:pt x="3357" y="584"/>
                    <a:pt x="1" y="4796"/>
                    <a:pt x="530" y="9464"/>
                  </a:cubicBezTo>
                  <a:cubicBezTo>
                    <a:pt x="1003" y="13636"/>
                    <a:pt x="5071" y="20713"/>
                    <a:pt x="10619" y="20713"/>
                  </a:cubicBezTo>
                  <a:cubicBezTo>
                    <a:pt x="11278" y="20713"/>
                    <a:pt x="11958" y="20613"/>
                    <a:pt x="12656" y="20396"/>
                  </a:cubicBezTo>
                  <a:cubicBezTo>
                    <a:pt x="14466" y="19835"/>
                    <a:pt x="17267" y="12642"/>
                    <a:pt x="16925" y="7464"/>
                  </a:cubicBezTo>
                  <a:cubicBezTo>
                    <a:pt x="16638" y="3112"/>
                    <a:pt x="13231" y="0"/>
                    <a:pt x="90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89" name="Google Shape;589;p31"/>
            <p:cNvSpPr/>
            <p:nvPr/>
          </p:nvSpPr>
          <p:spPr>
            <a:xfrm>
              <a:off x="1893650" y="3399700"/>
              <a:ext cx="584850" cy="1116100"/>
            </a:xfrm>
            <a:custGeom>
              <a:rect b="b" l="l" r="r" t="t"/>
              <a:pathLst>
                <a:path extrusionOk="0" h="44644" w="23394">
                  <a:moveTo>
                    <a:pt x="7941" y="1"/>
                  </a:moveTo>
                  <a:cubicBezTo>
                    <a:pt x="7941" y="1"/>
                    <a:pt x="0" y="9603"/>
                    <a:pt x="4559" y="20384"/>
                  </a:cubicBezTo>
                  <a:cubicBezTo>
                    <a:pt x="4559" y="20384"/>
                    <a:pt x="6545" y="29859"/>
                    <a:pt x="5368" y="42110"/>
                  </a:cubicBezTo>
                  <a:lnTo>
                    <a:pt x="21496" y="44644"/>
                  </a:lnTo>
                  <a:cubicBezTo>
                    <a:pt x="21496" y="44644"/>
                    <a:pt x="23393" y="8769"/>
                    <a:pt x="19766" y="1504"/>
                  </a:cubicBezTo>
                  <a:lnTo>
                    <a:pt x="794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0" name="Google Shape;590;p31"/>
            <p:cNvSpPr/>
            <p:nvPr/>
          </p:nvSpPr>
          <p:spPr>
            <a:xfrm>
              <a:off x="1803975" y="3042650"/>
              <a:ext cx="763150" cy="763150"/>
            </a:xfrm>
            <a:custGeom>
              <a:rect b="b" l="l" r="r" t="t"/>
              <a:pathLst>
                <a:path extrusionOk="0" h="30526" w="30526">
                  <a:moveTo>
                    <a:pt x="15262" y="0"/>
                  </a:moveTo>
                  <a:cubicBezTo>
                    <a:pt x="6833" y="0"/>
                    <a:pt x="0" y="6835"/>
                    <a:pt x="0" y="15263"/>
                  </a:cubicBezTo>
                  <a:cubicBezTo>
                    <a:pt x="0" y="23692"/>
                    <a:pt x="6833" y="30525"/>
                    <a:pt x="15262" y="30525"/>
                  </a:cubicBezTo>
                  <a:cubicBezTo>
                    <a:pt x="23691" y="30525"/>
                    <a:pt x="30525" y="23692"/>
                    <a:pt x="30525" y="15263"/>
                  </a:cubicBezTo>
                  <a:cubicBezTo>
                    <a:pt x="30525" y="6835"/>
                    <a:pt x="23692" y="0"/>
                    <a:pt x="152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1" name="Google Shape;591;p31"/>
            <p:cNvSpPr/>
            <p:nvPr/>
          </p:nvSpPr>
          <p:spPr>
            <a:xfrm>
              <a:off x="1881350" y="3120025"/>
              <a:ext cx="608375" cy="608425"/>
            </a:xfrm>
            <a:custGeom>
              <a:rect b="b" l="l" r="r" t="t"/>
              <a:pathLst>
                <a:path extrusionOk="0" h="24337" w="24335">
                  <a:moveTo>
                    <a:pt x="12167" y="0"/>
                  </a:moveTo>
                  <a:cubicBezTo>
                    <a:pt x="5448" y="0"/>
                    <a:pt x="0" y="5448"/>
                    <a:pt x="0" y="12168"/>
                  </a:cubicBezTo>
                  <a:cubicBezTo>
                    <a:pt x="0" y="18889"/>
                    <a:pt x="5448" y="24336"/>
                    <a:pt x="12167" y="24336"/>
                  </a:cubicBezTo>
                  <a:cubicBezTo>
                    <a:pt x="18887" y="24336"/>
                    <a:pt x="24335" y="18889"/>
                    <a:pt x="24335" y="12168"/>
                  </a:cubicBezTo>
                  <a:cubicBezTo>
                    <a:pt x="24335" y="5448"/>
                    <a:pt x="18887" y="0"/>
                    <a:pt x="12167" y="0"/>
                  </a:cubicBezTo>
                  <a:close/>
                </a:path>
              </a:pathLst>
            </a:custGeom>
            <a:solidFill>
              <a:srgbClr val="FFED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2" name="Google Shape;592;p31"/>
            <p:cNvSpPr/>
            <p:nvPr/>
          </p:nvSpPr>
          <p:spPr>
            <a:xfrm>
              <a:off x="2045250" y="3160175"/>
              <a:ext cx="281175" cy="524650"/>
            </a:xfrm>
            <a:custGeom>
              <a:rect b="b" l="l" r="r" t="t"/>
              <a:pathLst>
                <a:path extrusionOk="0" h="20986" w="11247">
                  <a:moveTo>
                    <a:pt x="4867" y="2752"/>
                  </a:moveTo>
                  <a:lnTo>
                    <a:pt x="4965" y="8514"/>
                  </a:lnTo>
                  <a:cubicBezTo>
                    <a:pt x="4013" y="8245"/>
                    <a:pt x="3334" y="7873"/>
                    <a:pt x="2928" y="7402"/>
                  </a:cubicBezTo>
                  <a:cubicBezTo>
                    <a:pt x="2521" y="6930"/>
                    <a:pt x="2313" y="6340"/>
                    <a:pt x="2301" y="5631"/>
                  </a:cubicBezTo>
                  <a:cubicBezTo>
                    <a:pt x="2288" y="4913"/>
                    <a:pt x="2511" y="4288"/>
                    <a:pt x="2968" y="3755"/>
                  </a:cubicBezTo>
                  <a:cubicBezTo>
                    <a:pt x="3427" y="3225"/>
                    <a:pt x="4059" y="2889"/>
                    <a:pt x="4867" y="2752"/>
                  </a:cubicBezTo>
                  <a:close/>
                  <a:moveTo>
                    <a:pt x="6232" y="10781"/>
                  </a:moveTo>
                  <a:lnTo>
                    <a:pt x="6232" y="10781"/>
                  </a:lnTo>
                  <a:cubicBezTo>
                    <a:pt x="7356" y="11125"/>
                    <a:pt x="8109" y="11524"/>
                    <a:pt x="8492" y="11977"/>
                  </a:cubicBezTo>
                  <a:cubicBezTo>
                    <a:pt x="8875" y="12428"/>
                    <a:pt x="9072" y="13033"/>
                    <a:pt x="9083" y="13790"/>
                  </a:cubicBezTo>
                  <a:cubicBezTo>
                    <a:pt x="9098" y="14676"/>
                    <a:pt x="8846" y="15426"/>
                    <a:pt x="8328" y="16037"/>
                  </a:cubicBezTo>
                  <a:cubicBezTo>
                    <a:pt x="7810" y="16647"/>
                    <a:pt x="7147" y="17010"/>
                    <a:pt x="6339" y="17123"/>
                  </a:cubicBezTo>
                  <a:lnTo>
                    <a:pt x="6232" y="10781"/>
                  </a:lnTo>
                  <a:close/>
                  <a:moveTo>
                    <a:pt x="6048" y="0"/>
                  </a:moveTo>
                  <a:lnTo>
                    <a:pt x="4820" y="22"/>
                  </a:lnTo>
                  <a:lnTo>
                    <a:pt x="4838" y="1015"/>
                  </a:lnTo>
                  <a:cubicBezTo>
                    <a:pt x="3460" y="1178"/>
                    <a:pt x="2424" y="1574"/>
                    <a:pt x="1732" y="2203"/>
                  </a:cubicBezTo>
                  <a:cubicBezTo>
                    <a:pt x="700" y="3139"/>
                    <a:pt x="196" y="4347"/>
                    <a:pt x="222" y="5828"/>
                  </a:cubicBezTo>
                  <a:cubicBezTo>
                    <a:pt x="236" y="6661"/>
                    <a:pt x="427" y="7402"/>
                    <a:pt x="797" y="8052"/>
                  </a:cubicBezTo>
                  <a:cubicBezTo>
                    <a:pt x="1167" y="8702"/>
                    <a:pt x="1686" y="9206"/>
                    <a:pt x="2356" y="9565"/>
                  </a:cubicBezTo>
                  <a:cubicBezTo>
                    <a:pt x="3260" y="10050"/>
                    <a:pt x="4140" y="10367"/>
                    <a:pt x="4999" y="10515"/>
                  </a:cubicBezTo>
                  <a:lnTo>
                    <a:pt x="5112" y="17145"/>
                  </a:lnTo>
                  <a:cubicBezTo>
                    <a:pt x="4294" y="17072"/>
                    <a:pt x="3585" y="16672"/>
                    <a:pt x="2986" y="15942"/>
                  </a:cubicBezTo>
                  <a:cubicBezTo>
                    <a:pt x="2568" y="15424"/>
                    <a:pt x="2269" y="14608"/>
                    <a:pt x="2088" y="13492"/>
                  </a:cubicBezTo>
                  <a:lnTo>
                    <a:pt x="1" y="13922"/>
                  </a:lnTo>
                  <a:cubicBezTo>
                    <a:pt x="95" y="14999"/>
                    <a:pt x="386" y="15909"/>
                    <a:pt x="875" y="16649"/>
                  </a:cubicBezTo>
                  <a:cubicBezTo>
                    <a:pt x="1361" y="17390"/>
                    <a:pt x="1933" y="17922"/>
                    <a:pt x="2590" y="18246"/>
                  </a:cubicBezTo>
                  <a:cubicBezTo>
                    <a:pt x="3248" y="18569"/>
                    <a:pt x="4098" y="18788"/>
                    <a:pt x="5142" y="18903"/>
                  </a:cubicBezTo>
                  <a:lnTo>
                    <a:pt x="5179" y="20986"/>
                  </a:lnTo>
                  <a:lnTo>
                    <a:pt x="6404" y="20964"/>
                  </a:lnTo>
                  <a:lnTo>
                    <a:pt x="6368" y="18859"/>
                  </a:lnTo>
                  <a:cubicBezTo>
                    <a:pt x="7824" y="18763"/>
                    <a:pt x="9004" y="18225"/>
                    <a:pt x="9906" y="17246"/>
                  </a:cubicBezTo>
                  <a:cubicBezTo>
                    <a:pt x="10808" y="16266"/>
                    <a:pt x="11246" y="15056"/>
                    <a:pt x="11220" y="13614"/>
                  </a:cubicBezTo>
                  <a:cubicBezTo>
                    <a:pt x="11208" y="12959"/>
                    <a:pt x="11089" y="12351"/>
                    <a:pt x="10860" y="11791"/>
                  </a:cubicBezTo>
                  <a:cubicBezTo>
                    <a:pt x="10641" y="11249"/>
                    <a:pt x="10312" y="10758"/>
                    <a:pt x="9893" y="10349"/>
                  </a:cubicBezTo>
                  <a:cubicBezTo>
                    <a:pt x="9476" y="9947"/>
                    <a:pt x="8943" y="9610"/>
                    <a:pt x="8290" y="9337"/>
                  </a:cubicBezTo>
                  <a:cubicBezTo>
                    <a:pt x="7948" y="9195"/>
                    <a:pt x="7250" y="9002"/>
                    <a:pt x="6195" y="8758"/>
                  </a:cubicBezTo>
                  <a:lnTo>
                    <a:pt x="6094" y="2753"/>
                  </a:lnTo>
                  <a:lnTo>
                    <a:pt x="6094" y="2753"/>
                  </a:lnTo>
                  <a:cubicBezTo>
                    <a:pt x="6776" y="2881"/>
                    <a:pt x="7315" y="3158"/>
                    <a:pt x="7711" y="3589"/>
                  </a:cubicBezTo>
                  <a:cubicBezTo>
                    <a:pt x="8107" y="4018"/>
                    <a:pt x="8376" y="4640"/>
                    <a:pt x="8513" y="5455"/>
                  </a:cubicBezTo>
                  <a:lnTo>
                    <a:pt x="10659" y="5096"/>
                  </a:lnTo>
                  <a:cubicBezTo>
                    <a:pt x="10451" y="3779"/>
                    <a:pt x="9886" y="2752"/>
                    <a:pt x="8963" y="2010"/>
                  </a:cubicBezTo>
                  <a:cubicBezTo>
                    <a:pt x="8244" y="1429"/>
                    <a:pt x="7276" y="1091"/>
                    <a:pt x="6064" y="995"/>
                  </a:cubicBezTo>
                  <a:lnTo>
                    <a:pt x="60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3" name="Google Shape;593;p31"/>
            <p:cNvSpPr/>
            <p:nvPr/>
          </p:nvSpPr>
          <p:spPr>
            <a:xfrm>
              <a:off x="2345200" y="5101625"/>
              <a:ext cx="265950" cy="68275"/>
            </a:xfrm>
            <a:custGeom>
              <a:rect b="b" l="l" r="r" t="t"/>
              <a:pathLst>
                <a:path extrusionOk="0" h="2731" w="10638">
                  <a:moveTo>
                    <a:pt x="401" y="1"/>
                  </a:moveTo>
                  <a:lnTo>
                    <a:pt x="401" y="1"/>
                  </a:lnTo>
                  <a:cubicBezTo>
                    <a:pt x="401" y="1"/>
                    <a:pt x="401" y="1"/>
                    <a:pt x="401" y="1"/>
                  </a:cubicBezTo>
                  <a:lnTo>
                    <a:pt x="401" y="1"/>
                  </a:lnTo>
                  <a:cubicBezTo>
                    <a:pt x="401" y="1"/>
                    <a:pt x="401" y="1"/>
                    <a:pt x="401" y="1"/>
                  </a:cubicBezTo>
                  <a:close/>
                  <a:moveTo>
                    <a:pt x="401" y="1"/>
                  </a:moveTo>
                  <a:lnTo>
                    <a:pt x="401" y="1"/>
                  </a:lnTo>
                  <a:cubicBezTo>
                    <a:pt x="408" y="6"/>
                    <a:pt x="159" y="991"/>
                    <a:pt x="147" y="1077"/>
                  </a:cubicBezTo>
                  <a:cubicBezTo>
                    <a:pt x="1" y="2139"/>
                    <a:pt x="883" y="2608"/>
                    <a:pt x="1778" y="2677"/>
                  </a:cubicBezTo>
                  <a:cubicBezTo>
                    <a:pt x="2287" y="2715"/>
                    <a:pt x="3328" y="2730"/>
                    <a:pt x="4489" y="2730"/>
                  </a:cubicBezTo>
                  <a:cubicBezTo>
                    <a:pt x="6406" y="2730"/>
                    <a:pt x="8651" y="2689"/>
                    <a:pt x="9381" y="2642"/>
                  </a:cubicBezTo>
                  <a:cubicBezTo>
                    <a:pt x="9497" y="2635"/>
                    <a:pt x="10518" y="2620"/>
                    <a:pt x="10531" y="2411"/>
                  </a:cubicBezTo>
                  <a:cubicBezTo>
                    <a:pt x="10530" y="2411"/>
                    <a:pt x="10637" y="545"/>
                    <a:pt x="8808" y="545"/>
                  </a:cubicBezTo>
                  <a:cubicBezTo>
                    <a:pt x="8545" y="545"/>
                    <a:pt x="8244" y="583"/>
                    <a:pt x="7896" y="671"/>
                  </a:cubicBezTo>
                  <a:cubicBezTo>
                    <a:pt x="6931" y="1015"/>
                    <a:pt x="5861" y="1188"/>
                    <a:pt x="4798" y="1188"/>
                  </a:cubicBezTo>
                  <a:cubicBezTo>
                    <a:pt x="3187" y="1188"/>
                    <a:pt x="1592" y="792"/>
                    <a:pt x="4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4" name="Google Shape;594;p31"/>
            <p:cNvSpPr/>
            <p:nvPr/>
          </p:nvSpPr>
          <p:spPr>
            <a:xfrm>
              <a:off x="1731800" y="4956225"/>
              <a:ext cx="236675" cy="212475"/>
            </a:xfrm>
            <a:custGeom>
              <a:rect b="b" l="l" r="r" t="t"/>
              <a:pathLst>
                <a:path extrusionOk="0" h="8499" w="9467">
                  <a:moveTo>
                    <a:pt x="1709" y="0"/>
                  </a:moveTo>
                  <a:cubicBezTo>
                    <a:pt x="1711" y="9"/>
                    <a:pt x="875" y="588"/>
                    <a:pt x="809" y="644"/>
                  </a:cubicBezTo>
                  <a:cubicBezTo>
                    <a:pt x="1" y="1348"/>
                    <a:pt x="356" y="2283"/>
                    <a:pt x="986" y="2921"/>
                  </a:cubicBezTo>
                  <a:cubicBezTo>
                    <a:pt x="1936" y="3887"/>
                    <a:pt x="5804" y="7181"/>
                    <a:pt x="6737" y="7894"/>
                  </a:cubicBezTo>
                  <a:cubicBezTo>
                    <a:pt x="6820" y="7959"/>
                    <a:pt x="7458" y="8499"/>
                    <a:pt x="7692" y="8499"/>
                  </a:cubicBezTo>
                  <a:cubicBezTo>
                    <a:pt x="7719" y="8499"/>
                    <a:pt x="7740" y="8492"/>
                    <a:pt x="7755" y="8477"/>
                  </a:cubicBezTo>
                  <a:cubicBezTo>
                    <a:pt x="7755" y="8477"/>
                    <a:pt x="9466" y="6730"/>
                    <a:pt x="6915" y="5434"/>
                  </a:cubicBezTo>
                  <a:cubicBezTo>
                    <a:pt x="4516" y="4491"/>
                    <a:pt x="2333" y="2290"/>
                    <a:pt x="170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5" name="Google Shape;595;p31"/>
            <p:cNvSpPr/>
            <p:nvPr/>
          </p:nvSpPr>
          <p:spPr>
            <a:xfrm>
              <a:off x="2396275" y="3523725"/>
              <a:ext cx="191625" cy="158325"/>
            </a:xfrm>
            <a:custGeom>
              <a:rect b="b" l="l" r="r" t="t"/>
              <a:pathLst>
                <a:path extrusionOk="0" h="6333" w="7665">
                  <a:moveTo>
                    <a:pt x="6604" y="1"/>
                  </a:moveTo>
                  <a:cubicBezTo>
                    <a:pt x="6604" y="1"/>
                    <a:pt x="4376" y="750"/>
                    <a:pt x="3129" y="1075"/>
                  </a:cubicBezTo>
                  <a:lnTo>
                    <a:pt x="0" y="140"/>
                  </a:lnTo>
                  <a:lnTo>
                    <a:pt x="176" y="2677"/>
                  </a:lnTo>
                  <a:cubicBezTo>
                    <a:pt x="176" y="2677"/>
                    <a:pt x="1364" y="3499"/>
                    <a:pt x="2211" y="5248"/>
                  </a:cubicBezTo>
                  <a:cubicBezTo>
                    <a:pt x="2211" y="5248"/>
                    <a:pt x="2888" y="6333"/>
                    <a:pt x="3534" y="6333"/>
                  </a:cubicBezTo>
                  <a:cubicBezTo>
                    <a:pt x="3791" y="6333"/>
                    <a:pt x="4042" y="6163"/>
                    <a:pt x="4244" y="5688"/>
                  </a:cubicBezTo>
                  <a:cubicBezTo>
                    <a:pt x="4244" y="5688"/>
                    <a:pt x="4354" y="5388"/>
                    <a:pt x="4924" y="5269"/>
                  </a:cubicBezTo>
                  <a:cubicBezTo>
                    <a:pt x="5708" y="5108"/>
                    <a:pt x="5168" y="4719"/>
                    <a:pt x="6011" y="4036"/>
                  </a:cubicBezTo>
                  <a:cubicBezTo>
                    <a:pt x="6304" y="3799"/>
                    <a:pt x="6192" y="3398"/>
                    <a:pt x="6153" y="3187"/>
                  </a:cubicBezTo>
                  <a:cubicBezTo>
                    <a:pt x="6075" y="2771"/>
                    <a:pt x="7251" y="2233"/>
                    <a:pt x="5495" y="1772"/>
                  </a:cubicBezTo>
                  <a:cubicBezTo>
                    <a:pt x="5495" y="1772"/>
                    <a:pt x="7664" y="1"/>
                    <a:pt x="6604" y="1"/>
                  </a:cubicBezTo>
                  <a:close/>
                </a:path>
              </a:pathLst>
            </a:custGeom>
            <a:solidFill>
              <a:srgbClr val="FFE3E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6" name="Google Shape;596;p31"/>
            <p:cNvSpPr/>
            <p:nvPr/>
          </p:nvSpPr>
          <p:spPr>
            <a:xfrm>
              <a:off x="2007600" y="2885325"/>
              <a:ext cx="427900" cy="712175"/>
            </a:xfrm>
            <a:custGeom>
              <a:rect b="b" l="l" r="r" t="t"/>
              <a:pathLst>
                <a:path extrusionOk="0" h="28487" w="17116">
                  <a:moveTo>
                    <a:pt x="8012" y="1"/>
                  </a:moveTo>
                  <a:cubicBezTo>
                    <a:pt x="7454" y="1"/>
                    <a:pt x="6827" y="197"/>
                    <a:pt x="6148" y="720"/>
                  </a:cubicBezTo>
                  <a:cubicBezTo>
                    <a:pt x="3434" y="2811"/>
                    <a:pt x="1" y="17721"/>
                    <a:pt x="1" y="17721"/>
                  </a:cubicBezTo>
                  <a:cubicBezTo>
                    <a:pt x="6814" y="24073"/>
                    <a:pt x="16045" y="28487"/>
                    <a:pt x="16045" y="28487"/>
                  </a:cubicBezTo>
                  <a:lnTo>
                    <a:pt x="17115" y="26240"/>
                  </a:lnTo>
                  <a:lnTo>
                    <a:pt x="6750" y="15888"/>
                  </a:lnTo>
                  <a:cubicBezTo>
                    <a:pt x="10202" y="5366"/>
                    <a:pt x="10737" y="1760"/>
                    <a:pt x="10737" y="1760"/>
                  </a:cubicBezTo>
                  <a:cubicBezTo>
                    <a:pt x="10737" y="1760"/>
                    <a:pt x="9683" y="1"/>
                    <a:pt x="801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7" name="Google Shape;597;p31"/>
            <p:cNvSpPr/>
            <p:nvPr/>
          </p:nvSpPr>
          <p:spPr>
            <a:xfrm>
              <a:off x="2044200" y="2182400"/>
              <a:ext cx="510050" cy="470625"/>
            </a:xfrm>
            <a:custGeom>
              <a:rect b="b" l="l" r="r" t="t"/>
              <a:pathLst>
                <a:path extrusionOk="0" h="18825" w="20402">
                  <a:moveTo>
                    <a:pt x="9949" y="1"/>
                  </a:moveTo>
                  <a:cubicBezTo>
                    <a:pt x="7319" y="1"/>
                    <a:pt x="4587" y="546"/>
                    <a:pt x="2601" y="2253"/>
                  </a:cubicBezTo>
                  <a:cubicBezTo>
                    <a:pt x="0" y="4487"/>
                    <a:pt x="103" y="7880"/>
                    <a:pt x="1096" y="10907"/>
                  </a:cubicBezTo>
                  <a:cubicBezTo>
                    <a:pt x="1581" y="12388"/>
                    <a:pt x="2843" y="18693"/>
                    <a:pt x="4722" y="18825"/>
                  </a:cubicBezTo>
                  <a:cubicBezTo>
                    <a:pt x="5254" y="16668"/>
                    <a:pt x="6458" y="13552"/>
                    <a:pt x="7681" y="11623"/>
                  </a:cubicBezTo>
                  <a:cubicBezTo>
                    <a:pt x="8937" y="9646"/>
                    <a:pt x="10473" y="7626"/>
                    <a:pt x="12493" y="7032"/>
                  </a:cubicBezTo>
                  <a:lnTo>
                    <a:pt x="12493" y="7032"/>
                  </a:lnTo>
                  <a:cubicBezTo>
                    <a:pt x="11871" y="9606"/>
                    <a:pt x="10577" y="12344"/>
                    <a:pt x="10577" y="12344"/>
                  </a:cubicBezTo>
                  <a:cubicBezTo>
                    <a:pt x="20401" y="9427"/>
                    <a:pt x="18450" y="4603"/>
                    <a:pt x="17197" y="2704"/>
                  </a:cubicBezTo>
                  <a:cubicBezTo>
                    <a:pt x="17029" y="2411"/>
                    <a:pt x="16822" y="2141"/>
                    <a:pt x="16582" y="1902"/>
                  </a:cubicBezTo>
                  <a:lnTo>
                    <a:pt x="16579" y="1899"/>
                  </a:lnTo>
                  <a:cubicBezTo>
                    <a:pt x="15547" y="855"/>
                    <a:pt x="13906" y="305"/>
                    <a:pt x="12196" y="124"/>
                  </a:cubicBezTo>
                  <a:cubicBezTo>
                    <a:pt x="11469" y="47"/>
                    <a:pt x="10713" y="1"/>
                    <a:pt x="994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8" name="Google Shape;598;p31"/>
            <p:cNvSpPr/>
            <p:nvPr/>
          </p:nvSpPr>
          <p:spPr>
            <a:xfrm>
              <a:off x="1868575" y="2152725"/>
              <a:ext cx="431950" cy="933725"/>
            </a:xfrm>
            <a:custGeom>
              <a:rect b="b" l="l" r="r" t="t"/>
              <a:pathLst>
                <a:path extrusionOk="0" h="37349" w="17278">
                  <a:moveTo>
                    <a:pt x="11163" y="0"/>
                  </a:moveTo>
                  <a:cubicBezTo>
                    <a:pt x="6323" y="0"/>
                    <a:pt x="36" y="3112"/>
                    <a:pt x="1476" y="8681"/>
                  </a:cubicBezTo>
                  <a:cubicBezTo>
                    <a:pt x="2123" y="11187"/>
                    <a:pt x="3769" y="13538"/>
                    <a:pt x="3717" y="16196"/>
                  </a:cubicBezTo>
                  <a:cubicBezTo>
                    <a:pt x="3662" y="18917"/>
                    <a:pt x="1212" y="20628"/>
                    <a:pt x="639" y="23124"/>
                  </a:cubicBezTo>
                  <a:cubicBezTo>
                    <a:pt x="1" y="25904"/>
                    <a:pt x="2430" y="27551"/>
                    <a:pt x="4055" y="29340"/>
                  </a:cubicBezTo>
                  <a:cubicBezTo>
                    <a:pt x="5014" y="30396"/>
                    <a:pt x="5623" y="31703"/>
                    <a:pt x="5501" y="33147"/>
                  </a:cubicBezTo>
                  <a:cubicBezTo>
                    <a:pt x="5415" y="34152"/>
                    <a:pt x="4866" y="34949"/>
                    <a:pt x="4407" y="35813"/>
                  </a:cubicBezTo>
                  <a:cubicBezTo>
                    <a:pt x="3880" y="36809"/>
                    <a:pt x="4475" y="37349"/>
                    <a:pt x="5386" y="37349"/>
                  </a:cubicBezTo>
                  <a:cubicBezTo>
                    <a:pt x="5467" y="37349"/>
                    <a:pt x="5550" y="37345"/>
                    <a:pt x="5634" y="37336"/>
                  </a:cubicBezTo>
                  <a:cubicBezTo>
                    <a:pt x="7627" y="37140"/>
                    <a:pt x="8957" y="35266"/>
                    <a:pt x="9127" y="33395"/>
                  </a:cubicBezTo>
                  <a:cubicBezTo>
                    <a:pt x="9356" y="30882"/>
                    <a:pt x="7134" y="28716"/>
                    <a:pt x="7661" y="26226"/>
                  </a:cubicBezTo>
                  <a:cubicBezTo>
                    <a:pt x="8087" y="24205"/>
                    <a:pt x="9813" y="22698"/>
                    <a:pt x="10050" y="20628"/>
                  </a:cubicBezTo>
                  <a:cubicBezTo>
                    <a:pt x="10344" y="18039"/>
                    <a:pt x="8113" y="16048"/>
                    <a:pt x="7498" y="13669"/>
                  </a:cubicBezTo>
                  <a:cubicBezTo>
                    <a:pt x="6706" y="10605"/>
                    <a:pt x="6859" y="7895"/>
                    <a:pt x="9255" y="6698"/>
                  </a:cubicBezTo>
                  <a:cubicBezTo>
                    <a:pt x="11516" y="5571"/>
                    <a:pt x="15385" y="4596"/>
                    <a:pt x="16510" y="2410"/>
                  </a:cubicBezTo>
                  <a:cubicBezTo>
                    <a:pt x="17277" y="921"/>
                    <a:pt x="13500" y="240"/>
                    <a:pt x="12697" y="114"/>
                  </a:cubicBezTo>
                  <a:cubicBezTo>
                    <a:pt x="12608" y="100"/>
                    <a:pt x="12520" y="88"/>
                    <a:pt x="12428" y="76"/>
                  </a:cubicBezTo>
                  <a:cubicBezTo>
                    <a:pt x="12023" y="26"/>
                    <a:pt x="11599" y="0"/>
                    <a:pt x="111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599" name="Google Shape;599;p31"/>
            <p:cNvSpPr/>
            <p:nvPr/>
          </p:nvSpPr>
          <p:spPr>
            <a:xfrm>
              <a:off x="2055375" y="2175325"/>
              <a:ext cx="214325" cy="185100"/>
            </a:xfrm>
            <a:custGeom>
              <a:rect b="b" l="l" r="r" t="t"/>
              <a:pathLst>
                <a:path extrusionOk="0" h="7404" w="8573">
                  <a:moveTo>
                    <a:pt x="7023" y="1"/>
                  </a:moveTo>
                  <a:cubicBezTo>
                    <a:pt x="6890" y="1"/>
                    <a:pt x="6749" y="6"/>
                    <a:pt x="6603" y="17"/>
                  </a:cubicBezTo>
                  <a:cubicBezTo>
                    <a:pt x="6307" y="57"/>
                    <a:pt x="5973" y="89"/>
                    <a:pt x="5643" y="189"/>
                  </a:cubicBezTo>
                  <a:cubicBezTo>
                    <a:pt x="5302" y="272"/>
                    <a:pt x="4958" y="400"/>
                    <a:pt x="4611" y="556"/>
                  </a:cubicBezTo>
                  <a:cubicBezTo>
                    <a:pt x="4259" y="703"/>
                    <a:pt x="3928" y="913"/>
                    <a:pt x="3586" y="1120"/>
                  </a:cubicBezTo>
                  <a:cubicBezTo>
                    <a:pt x="3270" y="1357"/>
                    <a:pt x="2933" y="1589"/>
                    <a:pt x="2644" y="1867"/>
                  </a:cubicBezTo>
                  <a:cubicBezTo>
                    <a:pt x="2367" y="2153"/>
                    <a:pt x="2058" y="2417"/>
                    <a:pt x="1834" y="2738"/>
                  </a:cubicBezTo>
                  <a:cubicBezTo>
                    <a:pt x="1597" y="3047"/>
                    <a:pt x="1346" y="3343"/>
                    <a:pt x="1174" y="3669"/>
                  </a:cubicBezTo>
                  <a:cubicBezTo>
                    <a:pt x="991" y="3989"/>
                    <a:pt x="817" y="4300"/>
                    <a:pt x="675" y="4603"/>
                  </a:cubicBezTo>
                  <a:cubicBezTo>
                    <a:pt x="548" y="4915"/>
                    <a:pt x="440" y="5212"/>
                    <a:pt x="345" y="5488"/>
                  </a:cubicBezTo>
                  <a:cubicBezTo>
                    <a:pt x="255" y="5737"/>
                    <a:pt x="189" y="5995"/>
                    <a:pt x="147" y="6258"/>
                  </a:cubicBezTo>
                  <a:cubicBezTo>
                    <a:pt x="96" y="6489"/>
                    <a:pt x="71" y="6698"/>
                    <a:pt x="48" y="6866"/>
                  </a:cubicBezTo>
                  <a:cubicBezTo>
                    <a:pt x="23" y="7044"/>
                    <a:pt x="7" y="7224"/>
                    <a:pt x="0" y="7404"/>
                  </a:cubicBezTo>
                  <a:cubicBezTo>
                    <a:pt x="0" y="7404"/>
                    <a:pt x="158" y="7270"/>
                    <a:pt x="395" y="7030"/>
                  </a:cubicBezTo>
                  <a:cubicBezTo>
                    <a:pt x="512" y="6911"/>
                    <a:pt x="657" y="6767"/>
                    <a:pt x="804" y="6595"/>
                  </a:cubicBezTo>
                  <a:cubicBezTo>
                    <a:pt x="950" y="6423"/>
                    <a:pt x="1124" y="6236"/>
                    <a:pt x="1317" y="6040"/>
                  </a:cubicBezTo>
                  <a:cubicBezTo>
                    <a:pt x="1504" y="5840"/>
                    <a:pt x="1699" y="5623"/>
                    <a:pt x="1895" y="5391"/>
                  </a:cubicBezTo>
                  <a:cubicBezTo>
                    <a:pt x="2102" y="5167"/>
                    <a:pt x="2328" y="4942"/>
                    <a:pt x="2541" y="4697"/>
                  </a:cubicBezTo>
                  <a:cubicBezTo>
                    <a:pt x="2745" y="4443"/>
                    <a:pt x="3006" y="4236"/>
                    <a:pt x="3228" y="3985"/>
                  </a:cubicBezTo>
                  <a:cubicBezTo>
                    <a:pt x="3451" y="3733"/>
                    <a:pt x="3712" y="3524"/>
                    <a:pt x="3950" y="3287"/>
                  </a:cubicBezTo>
                  <a:cubicBezTo>
                    <a:pt x="4183" y="3044"/>
                    <a:pt x="4458" y="2857"/>
                    <a:pt x="4692" y="2626"/>
                  </a:cubicBezTo>
                  <a:cubicBezTo>
                    <a:pt x="4956" y="2437"/>
                    <a:pt x="5197" y="2214"/>
                    <a:pt x="5454" y="2039"/>
                  </a:cubicBezTo>
                  <a:cubicBezTo>
                    <a:pt x="5709" y="1856"/>
                    <a:pt x="5956" y="1675"/>
                    <a:pt x="6204" y="1524"/>
                  </a:cubicBezTo>
                  <a:cubicBezTo>
                    <a:pt x="6445" y="1351"/>
                    <a:pt x="6693" y="1228"/>
                    <a:pt x="6916" y="1084"/>
                  </a:cubicBezTo>
                  <a:cubicBezTo>
                    <a:pt x="7373" y="826"/>
                    <a:pt x="7782" y="627"/>
                    <a:pt x="8084" y="488"/>
                  </a:cubicBezTo>
                  <a:cubicBezTo>
                    <a:pt x="8382" y="358"/>
                    <a:pt x="8573" y="284"/>
                    <a:pt x="8573" y="284"/>
                  </a:cubicBezTo>
                  <a:cubicBezTo>
                    <a:pt x="8573" y="284"/>
                    <a:pt x="8394" y="189"/>
                    <a:pt x="8052" y="108"/>
                  </a:cubicBezTo>
                  <a:cubicBezTo>
                    <a:pt x="7793" y="49"/>
                    <a:pt x="7442" y="1"/>
                    <a:pt x="702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  <p:sp>
          <p:nvSpPr>
            <p:cNvPr id="600" name="Google Shape;600;p31"/>
            <p:cNvSpPr/>
            <p:nvPr/>
          </p:nvSpPr>
          <p:spPr>
            <a:xfrm>
              <a:off x="2172850" y="2398675"/>
              <a:ext cx="124125" cy="148600"/>
            </a:xfrm>
            <a:custGeom>
              <a:rect b="b" l="l" r="r" t="t"/>
              <a:pathLst>
                <a:path extrusionOk="0" h="5944" w="4965">
                  <a:moveTo>
                    <a:pt x="2472" y="1"/>
                  </a:moveTo>
                  <a:cubicBezTo>
                    <a:pt x="2216" y="1"/>
                    <a:pt x="1955" y="46"/>
                    <a:pt x="1701" y="142"/>
                  </a:cubicBezTo>
                  <a:cubicBezTo>
                    <a:pt x="571" y="567"/>
                    <a:pt x="1" y="1829"/>
                    <a:pt x="427" y="2959"/>
                  </a:cubicBezTo>
                  <a:cubicBezTo>
                    <a:pt x="798" y="3941"/>
                    <a:pt x="1553" y="5944"/>
                    <a:pt x="3088" y="5944"/>
                  </a:cubicBezTo>
                  <a:cubicBezTo>
                    <a:pt x="3319" y="5944"/>
                    <a:pt x="3567" y="5899"/>
                    <a:pt x="3834" y="5798"/>
                  </a:cubicBezTo>
                  <a:cubicBezTo>
                    <a:pt x="4964" y="5371"/>
                    <a:pt x="4944" y="2546"/>
                    <a:pt x="4518" y="1416"/>
                  </a:cubicBezTo>
                  <a:cubicBezTo>
                    <a:pt x="4187" y="540"/>
                    <a:pt x="3356" y="1"/>
                    <a:pt x="247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/>
            </a:p>
          </p:txBody>
        </p:sp>
      </p:grpSp>
      <p:sp>
        <p:nvSpPr>
          <p:cNvPr id="601" name="Google Shape;601;p31"/>
          <p:cNvSpPr txBox="1"/>
          <p:nvPr/>
        </p:nvSpPr>
        <p:spPr>
          <a:xfrm>
            <a:off x="3814675" y="1019075"/>
            <a:ext cx="949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Staatliches"/>
                <a:ea typeface="Staatliches"/>
                <a:cs typeface="Staatliches"/>
                <a:sym typeface="Staatliches"/>
              </a:rPr>
              <a:t>Producto</a:t>
            </a:r>
            <a:endParaRPr sz="700"/>
          </a:p>
        </p:txBody>
      </p:sp>
      <p:sp>
        <p:nvSpPr>
          <p:cNvPr id="602" name="Google Shape;602;p31"/>
          <p:cNvSpPr txBox="1"/>
          <p:nvPr/>
        </p:nvSpPr>
        <p:spPr>
          <a:xfrm>
            <a:off x="1040425" y="3305175"/>
            <a:ext cx="2019900" cy="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5"/>
                </a:solidFill>
                <a:latin typeface="Oxygen Light"/>
                <a:ea typeface="Oxygen Light"/>
                <a:cs typeface="Oxygen Light"/>
                <a:sym typeface="Oxygen Light"/>
              </a:rPr>
              <a:t>(Mayoritariamente </a:t>
            </a:r>
            <a:r>
              <a:rPr lang="en" sz="900">
                <a:solidFill>
                  <a:schemeClr val="accent5"/>
                </a:solidFill>
                <a:latin typeface="Oxygen Light"/>
                <a:ea typeface="Oxygen Light"/>
                <a:cs typeface="Oxygen Light"/>
                <a:sym typeface="Oxygen Light"/>
              </a:rPr>
              <a:t>educación</a:t>
            </a:r>
            <a:r>
              <a:rPr lang="en" sz="900">
                <a:solidFill>
                  <a:schemeClr val="accent5"/>
                </a:solidFill>
                <a:latin typeface="Oxygen Light"/>
                <a:ea typeface="Oxygen Light"/>
                <a:cs typeface="Oxygen Light"/>
                <a:sym typeface="Oxygen Light"/>
              </a:rPr>
              <a:t> media)</a:t>
            </a:r>
            <a:endParaRPr sz="900">
              <a:solidFill>
                <a:schemeClr val="accent5"/>
              </a:solidFill>
              <a:latin typeface="Oxygen Light"/>
              <a:ea typeface="Oxygen Light"/>
              <a:cs typeface="Oxygen Light"/>
              <a:sym typeface="Oxygen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5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3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403" y="1277688"/>
            <a:ext cx="3042551" cy="3656524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608" name="Google Shape;608;p32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3931" y="3371269"/>
            <a:ext cx="2627087" cy="1578881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pic>
      <p:pic>
        <p:nvPicPr>
          <p:cNvPr id="609" name="Google Shape;609;p32" title="Gráfico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29700" y="1531103"/>
            <a:ext cx="2486750" cy="1494516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dot"/>
            <a:round/>
            <a:headEnd len="sm" w="sm" type="none"/>
            <a:tailEnd len="sm" w="sm" type="none"/>
          </a:ln>
        </p:spPr>
      </p:pic>
      <p:sp>
        <p:nvSpPr>
          <p:cNvPr id="610" name="Google Shape;610;p32"/>
          <p:cNvSpPr txBox="1"/>
          <p:nvPr>
            <p:ph idx="4294967295" type="subTitle"/>
          </p:nvPr>
        </p:nvSpPr>
        <p:spPr>
          <a:xfrm>
            <a:off x="6261375" y="3658400"/>
            <a:ext cx="1912500" cy="809700"/>
          </a:xfrm>
          <a:prstGeom prst="rect">
            <a:avLst/>
          </a:prstGeom>
          <a:solidFill>
            <a:srgbClr val="445D7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accent4"/>
                </a:solidFill>
              </a:rPr>
              <a:t>Los clientes sin impago son </a:t>
            </a:r>
            <a:r>
              <a:rPr b="1" lang="en" sz="900">
                <a:solidFill>
                  <a:schemeClr val="accent4"/>
                </a:solidFill>
              </a:rPr>
              <a:t>más</a:t>
            </a:r>
            <a:r>
              <a:rPr lang="en" sz="900">
                <a:solidFill>
                  <a:schemeClr val="accent4"/>
                </a:solidFill>
              </a:rPr>
              <a:t> propensos a contratar DAP. </a:t>
            </a:r>
            <a:r>
              <a:rPr lang="en" sz="900">
                <a:solidFill>
                  <a:schemeClr val="accent4"/>
                </a:solidFill>
              </a:rPr>
              <a:t>Representan </a:t>
            </a:r>
            <a:r>
              <a:rPr lang="en" sz="900">
                <a:solidFill>
                  <a:schemeClr val="accent4"/>
                </a:solidFill>
              </a:rPr>
              <a:t>además</a:t>
            </a:r>
            <a:r>
              <a:rPr lang="en" sz="900">
                <a:solidFill>
                  <a:schemeClr val="accent4"/>
                </a:solidFill>
              </a:rPr>
              <a:t> mayor parte de la muestra.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611" name="Google Shape;611;p32"/>
          <p:cNvSpPr txBox="1"/>
          <p:nvPr>
            <p:ph idx="4294967295" type="subTitle"/>
          </p:nvPr>
        </p:nvSpPr>
        <p:spPr>
          <a:xfrm>
            <a:off x="3717375" y="1767550"/>
            <a:ext cx="2142300" cy="777600"/>
          </a:xfrm>
          <a:prstGeom prst="rect">
            <a:avLst/>
          </a:prstGeom>
          <a:solidFill>
            <a:srgbClr val="445D7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accent4"/>
                </a:solidFill>
              </a:rPr>
              <a:t>Clientes sin </a:t>
            </a:r>
            <a:r>
              <a:rPr b="1" lang="en" sz="900">
                <a:solidFill>
                  <a:schemeClr val="accent4"/>
                </a:solidFill>
              </a:rPr>
              <a:t>préstamos</a:t>
            </a:r>
            <a:r>
              <a:rPr b="1" lang="en" sz="900">
                <a:solidFill>
                  <a:schemeClr val="accent4"/>
                </a:solidFill>
              </a:rPr>
              <a:t> </a:t>
            </a:r>
            <a:r>
              <a:rPr b="1" lang="en" sz="900">
                <a:solidFill>
                  <a:schemeClr val="accent4"/>
                </a:solidFill>
              </a:rPr>
              <a:t>personales </a:t>
            </a:r>
            <a:r>
              <a:rPr lang="en" sz="900">
                <a:solidFill>
                  <a:schemeClr val="accent4"/>
                </a:solidFill>
              </a:rPr>
              <a:t>son quienes mayormente  toman un depósito a plazo.</a:t>
            </a:r>
            <a:r>
              <a:rPr lang="en" sz="900">
                <a:solidFill>
                  <a:schemeClr val="accent4"/>
                </a:solidFill>
              </a:rPr>
              <a:t> 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612" name="Google Shape;612;p32"/>
          <p:cNvSpPr txBox="1"/>
          <p:nvPr>
            <p:ph idx="4294967295" type="subTitle"/>
          </p:nvPr>
        </p:nvSpPr>
        <p:spPr>
          <a:xfrm>
            <a:off x="1919661" y="3153381"/>
            <a:ext cx="1749000" cy="729000"/>
          </a:xfrm>
          <a:prstGeom prst="rect">
            <a:avLst/>
          </a:prstGeom>
          <a:solidFill>
            <a:srgbClr val="445D7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accent4"/>
                </a:solidFill>
              </a:rPr>
              <a:t>Empleados con cargos de mayor </a:t>
            </a:r>
            <a:r>
              <a:rPr b="1" lang="en" sz="900">
                <a:solidFill>
                  <a:schemeClr val="accent4"/>
                </a:solidFill>
              </a:rPr>
              <a:t>preparación</a:t>
            </a:r>
            <a:r>
              <a:rPr lang="en" sz="900">
                <a:solidFill>
                  <a:schemeClr val="accent4"/>
                </a:solidFill>
              </a:rPr>
              <a:t> son quienes mayormente contratan DAP. </a:t>
            </a:r>
            <a:endParaRPr sz="900">
              <a:solidFill>
                <a:schemeClr val="accent4"/>
              </a:solidFill>
            </a:endParaRPr>
          </a:p>
        </p:txBody>
      </p:sp>
      <p:sp>
        <p:nvSpPr>
          <p:cNvPr id="613" name="Google Shape;613;p32"/>
          <p:cNvSpPr txBox="1"/>
          <p:nvPr>
            <p:ph type="title"/>
          </p:nvPr>
        </p:nvSpPr>
        <p:spPr>
          <a:xfrm>
            <a:off x="1951650" y="12757"/>
            <a:ext cx="524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Empleo y estado bancario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614" name="Google Shape;614;p32"/>
          <p:cNvSpPr txBox="1"/>
          <p:nvPr>
            <p:ph type="title"/>
          </p:nvPr>
        </p:nvSpPr>
        <p:spPr>
          <a:xfrm>
            <a:off x="411125" y="1001975"/>
            <a:ext cx="19125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Tipo de empleo vs DAP.</a:t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615" name="Google Shape;615;p32"/>
          <p:cNvSpPr txBox="1"/>
          <p:nvPr>
            <p:ph type="title"/>
          </p:nvPr>
        </p:nvSpPr>
        <p:spPr>
          <a:xfrm>
            <a:off x="5757422" y="1259732"/>
            <a:ext cx="19125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Deuda cliente </a:t>
            </a:r>
            <a:r>
              <a:rPr lang="en" sz="1500">
                <a:solidFill>
                  <a:schemeClr val="accent4"/>
                </a:solidFill>
              </a:rPr>
              <a:t>vs DAP.</a:t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616" name="Google Shape;616;p32"/>
          <p:cNvSpPr txBox="1"/>
          <p:nvPr>
            <p:ph type="title"/>
          </p:nvPr>
        </p:nvSpPr>
        <p:spPr>
          <a:xfrm>
            <a:off x="4071654" y="3099899"/>
            <a:ext cx="1912500" cy="27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</a:rPr>
              <a:t>Default </a:t>
            </a:r>
            <a:r>
              <a:rPr lang="en" sz="1500">
                <a:solidFill>
                  <a:schemeClr val="accent4"/>
                </a:solidFill>
              </a:rPr>
              <a:t>vs DAP.</a:t>
            </a:r>
            <a:endParaRPr sz="1500">
              <a:solidFill>
                <a:schemeClr val="accent4"/>
              </a:solidFill>
            </a:endParaRPr>
          </a:p>
        </p:txBody>
      </p:sp>
      <p:sp>
        <p:nvSpPr>
          <p:cNvPr id="617" name="Google Shape;617;p32"/>
          <p:cNvSpPr txBox="1"/>
          <p:nvPr/>
        </p:nvSpPr>
        <p:spPr>
          <a:xfrm>
            <a:off x="1805100" y="443650"/>
            <a:ext cx="553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rPr>
              <a:t>¿Cómo son los clientes más propensos a tomar depósitos a plazo?</a:t>
            </a:r>
            <a:endParaRPr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000">
              <a:solidFill>
                <a:schemeClr val="accent4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grpSp>
        <p:nvGrpSpPr>
          <p:cNvPr id="618" name="Google Shape;618;p32"/>
          <p:cNvGrpSpPr/>
          <p:nvPr/>
        </p:nvGrpSpPr>
        <p:grpSpPr>
          <a:xfrm>
            <a:off x="4083587" y="912337"/>
            <a:ext cx="480308" cy="197364"/>
            <a:chOff x="144418" y="2556064"/>
            <a:chExt cx="705713" cy="260100"/>
          </a:xfrm>
        </p:grpSpPr>
        <p:sp>
          <p:nvSpPr>
            <p:cNvPr id="619" name="Google Shape;619;p32"/>
            <p:cNvSpPr txBox="1"/>
            <p:nvPr/>
          </p:nvSpPr>
          <p:spPr>
            <a:xfrm>
              <a:off x="247431" y="2556064"/>
              <a:ext cx="6027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accent4"/>
                  </a:solidFill>
                  <a:latin typeface="Oxygen"/>
                  <a:ea typeface="Oxygen"/>
                  <a:cs typeface="Oxygen"/>
                  <a:sym typeface="Oxygen"/>
                </a:rPr>
                <a:t>Sin Dap</a:t>
              </a:r>
              <a:endParaRPr b="1" sz="7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620" name="Google Shape;620;p32"/>
            <p:cNvSpPr/>
            <p:nvPr/>
          </p:nvSpPr>
          <p:spPr>
            <a:xfrm>
              <a:off x="144418" y="2618144"/>
              <a:ext cx="135900" cy="135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accent4"/>
                </a:solidFill>
              </a:endParaRPr>
            </a:p>
          </p:txBody>
        </p:sp>
      </p:grpSp>
      <p:grpSp>
        <p:nvGrpSpPr>
          <p:cNvPr id="621" name="Google Shape;621;p32"/>
          <p:cNvGrpSpPr/>
          <p:nvPr/>
        </p:nvGrpSpPr>
        <p:grpSpPr>
          <a:xfrm>
            <a:off x="4604241" y="912337"/>
            <a:ext cx="456177" cy="197364"/>
            <a:chOff x="1042743" y="2556075"/>
            <a:chExt cx="602532" cy="260100"/>
          </a:xfrm>
        </p:grpSpPr>
        <p:sp>
          <p:nvSpPr>
            <p:cNvPr id="622" name="Google Shape;622;p32"/>
            <p:cNvSpPr txBox="1"/>
            <p:nvPr/>
          </p:nvSpPr>
          <p:spPr>
            <a:xfrm>
              <a:off x="1145775" y="2556075"/>
              <a:ext cx="499500" cy="26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solidFill>
                    <a:schemeClr val="accent4"/>
                  </a:solidFill>
                  <a:latin typeface="Oxygen"/>
                  <a:ea typeface="Oxygen"/>
                  <a:cs typeface="Oxygen"/>
                  <a:sym typeface="Oxygen"/>
                </a:rPr>
                <a:t>Con Dap</a:t>
              </a:r>
              <a:endParaRPr b="1" sz="700">
                <a:solidFill>
                  <a:schemeClr val="accent4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623" name="Google Shape;623;p32"/>
            <p:cNvSpPr/>
            <p:nvPr/>
          </p:nvSpPr>
          <p:spPr>
            <a:xfrm>
              <a:off x="1042743" y="2618144"/>
              <a:ext cx="135900" cy="135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00">
                <a:solidFill>
                  <a:schemeClr val="accent4"/>
                </a:solidFill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nsurance Consulting">
  <a:themeElements>
    <a:clrScheme name="Simple Light">
      <a:dk1>
        <a:srgbClr val="000000"/>
      </a:dk1>
      <a:lt1>
        <a:srgbClr val="FFFFFF"/>
      </a:lt1>
      <a:dk2>
        <a:srgbClr val="494F70"/>
      </a:dk2>
      <a:lt2>
        <a:srgbClr val="434343"/>
      </a:lt2>
      <a:accent1>
        <a:srgbClr val="FBA26D"/>
      </a:accent1>
      <a:accent2>
        <a:srgbClr val="F05988"/>
      </a:accent2>
      <a:accent3>
        <a:srgbClr val="55BCBD"/>
      </a:accent3>
      <a:accent4>
        <a:srgbClr val="FAE2CA"/>
      </a:accent4>
      <a:accent5>
        <a:srgbClr val="1C6274"/>
      </a:accent5>
      <a:accent6>
        <a:srgbClr val="FFFFFF"/>
      </a:accent6>
      <a:hlink>
        <a:srgbClr val="1C627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